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</p:sldIdLst>
  <p:sldSz cx="9906000" cy="6858000" type="A4"/>
  <p:notesSz cx="6797675" cy="9926638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02" y="-7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482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053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320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6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0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36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959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203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66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79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40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B8FD-6BDF-478D-B7CF-9865D76730F8}" type="datetimeFigureOut">
              <a:rPr lang="da-DK" smtClean="0"/>
              <a:t>30-06-2015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3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27861" y="919353"/>
            <a:ext cx="1744823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dirty="0" err="1" smtClean="0">
                <a:solidFill>
                  <a:schemeClr val="tx1"/>
                </a:solidFill>
              </a:rPr>
              <a:t>Activities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3026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W1</a:t>
            </a:r>
            <a:endParaRPr lang="en-GB" sz="1200" dirty="0"/>
          </a:p>
        </p:txBody>
      </p:sp>
      <p:sp>
        <p:nvSpPr>
          <p:cNvPr id="15" name="Rectangle 14"/>
          <p:cNvSpPr/>
          <p:nvPr/>
        </p:nvSpPr>
        <p:spPr>
          <a:xfrm>
            <a:off x="2928092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W2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3503158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W3</a:t>
            </a:r>
            <a:endParaRPr lang="en-GB" sz="1200" dirty="0"/>
          </a:p>
        </p:txBody>
      </p:sp>
      <p:sp>
        <p:nvSpPr>
          <p:cNvPr id="17" name="Rectangle 16"/>
          <p:cNvSpPr/>
          <p:nvPr/>
        </p:nvSpPr>
        <p:spPr>
          <a:xfrm>
            <a:off x="4078224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W4</a:t>
            </a:r>
            <a:endParaRPr lang="en-GB" sz="1200" dirty="0"/>
          </a:p>
        </p:txBody>
      </p:sp>
      <p:sp>
        <p:nvSpPr>
          <p:cNvPr id="18" name="Rectangle 17"/>
          <p:cNvSpPr/>
          <p:nvPr/>
        </p:nvSpPr>
        <p:spPr>
          <a:xfrm>
            <a:off x="4653290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W5</a:t>
            </a:r>
            <a:endParaRPr lang="en-GB" sz="1200" dirty="0"/>
          </a:p>
        </p:txBody>
      </p:sp>
      <p:sp>
        <p:nvSpPr>
          <p:cNvPr id="19" name="Rectangle 18"/>
          <p:cNvSpPr/>
          <p:nvPr/>
        </p:nvSpPr>
        <p:spPr>
          <a:xfrm>
            <a:off x="5228356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W6</a:t>
            </a:r>
            <a:endParaRPr lang="en-GB" sz="1200" dirty="0"/>
          </a:p>
        </p:txBody>
      </p:sp>
      <p:sp>
        <p:nvSpPr>
          <p:cNvPr id="20" name="Rectangle 19"/>
          <p:cNvSpPr/>
          <p:nvPr/>
        </p:nvSpPr>
        <p:spPr>
          <a:xfrm>
            <a:off x="5803422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W7</a:t>
            </a:r>
            <a:endParaRPr lang="en-GB" sz="1200" dirty="0"/>
          </a:p>
        </p:txBody>
      </p:sp>
      <p:sp>
        <p:nvSpPr>
          <p:cNvPr id="21" name="Rectangle 20"/>
          <p:cNvSpPr/>
          <p:nvPr/>
        </p:nvSpPr>
        <p:spPr>
          <a:xfrm>
            <a:off x="6378488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W8</a:t>
            </a:r>
            <a:endParaRPr lang="en-GB" sz="1200" dirty="0"/>
          </a:p>
        </p:txBody>
      </p:sp>
      <p:sp>
        <p:nvSpPr>
          <p:cNvPr id="22" name="Rectangle 21"/>
          <p:cNvSpPr/>
          <p:nvPr/>
        </p:nvSpPr>
        <p:spPr>
          <a:xfrm>
            <a:off x="6953554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W9</a:t>
            </a:r>
            <a:endParaRPr lang="en-GB" sz="1200" dirty="0"/>
          </a:p>
        </p:txBody>
      </p:sp>
      <p:sp>
        <p:nvSpPr>
          <p:cNvPr id="23" name="Rectangle 22"/>
          <p:cNvSpPr/>
          <p:nvPr/>
        </p:nvSpPr>
        <p:spPr>
          <a:xfrm>
            <a:off x="7528620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W10</a:t>
            </a:r>
            <a:endParaRPr lang="en-GB" sz="1200" dirty="0"/>
          </a:p>
        </p:txBody>
      </p:sp>
      <p:sp>
        <p:nvSpPr>
          <p:cNvPr id="24" name="Rectangle 23"/>
          <p:cNvSpPr/>
          <p:nvPr/>
        </p:nvSpPr>
        <p:spPr>
          <a:xfrm>
            <a:off x="8103686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W11</a:t>
            </a:r>
            <a:endParaRPr lang="en-GB" sz="1200" dirty="0"/>
          </a:p>
        </p:txBody>
      </p:sp>
      <p:sp>
        <p:nvSpPr>
          <p:cNvPr id="25" name="Rectangle 24"/>
          <p:cNvSpPr/>
          <p:nvPr/>
        </p:nvSpPr>
        <p:spPr>
          <a:xfrm>
            <a:off x="8678755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W1</a:t>
            </a:r>
            <a:r>
              <a:rPr lang="en-GB" sz="1200" dirty="0"/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627861" y="1340768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27861" y="1529789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23467" y="1718810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23467" y="1907831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3170" y="2096852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3170" y="2285873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27861" y="2474894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27861" y="2663915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ctangle 171"/>
          <p:cNvSpPr/>
          <p:nvPr/>
        </p:nvSpPr>
        <p:spPr>
          <a:xfrm>
            <a:off x="627861" y="2852936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ectangle 172"/>
          <p:cNvSpPr/>
          <p:nvPr/>
        </p:nvSpPr>
        <p:spPr>
          <a:xfrm>
            <a:off x="627861" y="3041957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Rectangle 173"/>
          <p:cNvSpPr/>
          <p:nvPr/>
        </p:nvSpPr>
        <p:spPr>
          <a:xfrm>
            <a:off x="623467" y="3230978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Rectangle 174"/>
          <p:cNvSpPr/>
          <p:nvPr/>
        </p:nvSpPr>
        <p:spPr>
          <a:xfrm>
            <a:off x="623467" y="3419999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Rectangle 175"/>
          <p:cNvSpPr/>
          <p:nvPr/>
        </p:nvSpPr>
        <p:spPr>
          <a:xfrm>
            <a:off x="623170" y="3609020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Rectangle 176"/>
          <p:cNvSpPr/>
          <p:nvPr/>
        </p:nvSpPr>
        <p:spPr>
          <a:xfrm>
            <a:off x="623170" y="3798041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Rectangle 177"/>
          <p:cNvSpPr/>
          <p:nvPr/>
        </p:nvSpPr>
        <p:spPr>
          <a:xfrm>
            <a:off x="627861" y="3987062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ectangle 178"/>
          <p:cNvSpPr/>
          <p:nvPr/>
        </p:nvSpPr>
        <p:spPr>
          <a:xfrm>
            <a:off x="627861" y="4176083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Rectangle 180"/>
          <p:cNvSpPr/>
          <p:nvPr/>
        </p:nvSpPr>
        <p:spPr>
          <a:xfrm>
            <a:off x="627861" y="4365104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Rectangle 181"/>
          <p:cNvSpPr/>
          <p:nvPr/>
        </p:nvSpPr>
        <p:spPr>
          <a:xfrm>
            <a:off x="627861" y="4554125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Rectangle 189"/>
          <p:cNvSpPr/>
          <p:nvPr/>
        </p:nvSpPr>
        <p:spPr>
          <a:xfrm>
            <a:off x="623467" y="4743146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Rectangle 190"/>
          <p:cNvSpPr/>
          <p:nvPr/>
        </p:nvSpPr>
        <p:spPr>
          <a:xfrm>
            <a:off x="623467" y="4932167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Rectangle 191"/>
          <p:cNvSpPr/>
          <p:nvPr/>
        </p:nvSpPr>
        <p:spPr>
          <a:xfrm>
            <a:off x="623170" y="5121188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Rectangle 192"/>
          <p:cNvSpPr/>
          <p:nvPr/>
        </p:nvSpPr>
        <p:spPr>
          <a:xfrm>
            <a:off x="623170" y="5310209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Rectangle 193"/>
          <p:cNvSpPr/>
          <p:nvPr/>
        </p:nvSpPr>
        <p:spPr>
          <a:xfrm>
            <a:off x="627861" y="5499230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Rectangle 194"/>
          <p:cNvSpPr/>
          <p:nvPr/>
        </p:nvSpPr>
        <p:spPr>
          <a:xfrm>
            <a:off x="627861" y="5688251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>
            <a:off x="2353707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29771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05835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81899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57963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34027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810091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86155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62219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538283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114347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690411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/>
          <p:cNvSpPr/>
          <p:nvPr/>
        </p:nvSpPr>
        <p:spPr>
          <a:xfrm>
            <a:off x="560512" y="456927"/>
            <a:ext cx="27973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latin typeface="+mj-lt"/>
              </a:rPr>
              <a:t>Template 5.4.1 </a:t>
            </a:r>
            <a:r>
              <a:rPr lang="da-DK" sz="1200" b="1" dirty="0" err="1" smtClean="0">
                <a:latin typeface="+mj-lt"/>
              </a:rPr>
              <a:t>Gantt</a:t>
            </a:r>
            <a:r>
              <a:rPr lang="da-DK" sz="1200" b="1" dirty="0" smtClean="0">
                <a:latin typeface="+mj-lt"/>
              </a:rPr>
              <a:t> </a:t>
            </a:r>
            <a:r>
              <a:rPr lang="da-DK" sz="1200" b="1" dirty="0" err="1" smtClean="0">
                <a:latin typeface="+mj-lt"/>
              </a:rPr>
              <a:t>chart</a:t>
            </a:r>
            <a:r>
              <a:rPr lang="da-DK" sz="1200" b="1" dirty="0" smtClean="0">
                <a:latin typeface="+mj-lt"/>
              </a:rPr>
              <a:t> </a:t>
            </a:r>
            <a:r>
              <a:rPr lang="da-DK" sz="1200" b="1" dirty="0" smtClean="0">
                <a:latin typeface="+mj-lt"/>
              </a:rPr>
              <a:t> </a:t>
            </a:r>
            <a:r>
              <a:rPr lang="da-DK" sz="1200" b="1" dirty="0" smtClean="0">
                <a:latin typeface="+mj-lt"/>
              </a:rPr>
              <a:t>(</a:t>
            </a:r>
            <a:r>
              <a:rPr lang="da-DK" sz="1200" b="1" dirty="0" err="1">
                <a:latin typeface="+mj-lt"/>
              </a:rPr>
              <a:t>w</a:t>
            </a:r>
            <a:r>
              <a:rPr lang="da-DK" sz="1200" b="1" dirty="0" err="1" smtClean="0">
                <a:latin typeface="+mj-lt"/>
              </a:rPr>
              <a:t>eeks</a:t>
            </a:r>
            <a:r>
              <a:rPr lang="da-DK" sz="1200" b="1" dirty="0" smtClean="0">
                <a:latin typeface="+mj-lt"/>
              </a:rPr>
              <a:t>)</a:t>
            </a:r>
            <a:endParaRPr lang="da-DK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79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27861" y="919353"/>
            <a:ext cx="1744823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200" dirty="0" err="1" smtClean="0">
                <a:solidFill>
                  <a:schemeClr val="tx1"/>
                </a:solidFill>
                <a:latin typeface="+mj-lt"/>
              </a:rPr>
              <a:t>Activities</a:t>
            </a:r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3026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1</a:t>
            </a:r>
            <a:endParaRPr lang="en-GB" sz="120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28092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2</a:t>
            </a:r>
            <a:endParaRPr lang="en-GB" sz="12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03158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3</a:t>
            </a:r>
            <a:endParaRPr lang="en-GB" sz="12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78224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4</a:t>
            </a:r>
            <a:endParaRPr lang="en-GB" sz="12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53290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5</a:t>
            </a:r>
            <a:endParaRPr lang="en-GB" sz="1200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28356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6</a:t>
            </a:r>
            <a:endParaRPr lang="en-GB" sz="1200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03422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7</a:t>
            </a:r>
            <a:endParaRPr lang="en-GB" sz="1200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78488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8</a:t>
            </a:r>
            <a:endParaRPr lang="en-GB" sz="1200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53554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9</a:t>
            </a:r>
            <a:endParaRPr lang="en-GB" sz="1200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28620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10</a:t>
            </a:r>
            <a:endParaRPr lang="en-GB" sz="120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03686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11</a:t>
            </a:r>
            <a:endParaRPr lang="en-GB" sz="1200" dirty="0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678755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+mj-lt"/>
              </a:rPr>
              <a:t>M</a:t>
            </a:r>
            <a:r>
              <a:rPr lang="en-GB" sz="1200" dirty="0" smtClean="0">
                <a:latin typeface="+mj-lt"/>
              </a:rPr>
              <a:t>12</a:t>
            </a:r>
            <a:endParaRPr lang="en-GB" sz="12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7861" y="1340768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7861" y="1529789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23467" y="1718810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23467" y="1907831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3170" y="2096852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3170" y="2285873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27861" y="2474894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27861" y="2663915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ctangle 171"/>
          <p:cNvSpPr/>
          <p:nvPr/>
        </p:nvSpPr>
        <p:spPr>
          <a:xfrm>
            <a:off x="627861" y="2852936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ectangle 172"/>
          <p:cNvSpPr/>
          <p:nvPr/>
        </p:nvSpPr>
        <p:spPr>
          <a:xfrm>
            <a:off x="627861" y="3041957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Rectangle 173"/>
          <p:cNvSpPr/>
          <p:nvPr/>
        </p:nvSpPr>
        <p:spPr>
          <a:xfrm>
            <a:off x="623467" y="3230978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Rectangle 174"/>
          <p:cNvSpPr/>
          <p:nvPr/>
        </p:nvSpPr>
        <p:spPr>
          <a:xfrm>
            <a:off x="623467" y="3419999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Rectangle 175"/>
          <p:cNvSpPr/>
          <p:nvPr/>
        </p:nvSpPr>
        <p:spPr>
          <a:xfrm>
            <a:off x="623170" y="3609020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Rectangle 176"/>
          <p:cNvSpPr/>
          <p:nvPr/>
        </p:nvSpPr>
        <p:spPr>
          <a:xfrm>
            <a:off x="623170" y="3798041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Rectangle 177"/>
          <p:cNvSpPr/>
          <p:nvPr/>
        </p:nvSpPr>
        <p:spPr>
          <a:xfrm>
            <a:off x="627861" y="3987062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Rectangle 178"/>
          <p:cNvSpPr/>
          <p:nvPr/>
        </p:nvSpPr>
        <p:spPr>
          <a:xfrm>
            <a:off x="627861" y="4176083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Rectangle 180"/>
          <p:cNvSpPr/>
          <p:nvPr/>
        </p:nvSpPr>
        <p:spPr>
          <a:xfrm>
            <a:off x="627861" y="4365104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Rectangle 181"/>
          <p:cNvSpPr/>
          <p:nvPr/>
        </p:nvSpPr>
        <p:spPr>
          <a:xfrm>
            <a:off x="627861" y="4554125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Rectangle 189"/>
          <p:cNvSpPr/>
          <p:nvPr/>
        </p:nvSpPr>
        <p:spPr>
          <a:xfrm>
            <a:off x="623467" y="4743146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Rectangle 190"/>
          <p:cNvSpPr/>
          <p:nvPr/>
        </p:nvSpPr>
        <p:spPr>
          <a:xfrm>
            <a:off x="623467" y="4932167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Rectangle 191"/>
          <p:cNvSpPr/>
          <p:nvPr/>
        </p:nvSpPr>
        <p:spPr>
          <a:xfrm>
            <a:off x="623170" y="5121188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Rectangle 192"/>
          <p:cNvSpPr/>
          <p:nvPr/>
        </p:nvSpPr>
        <p:spPr>
          <a:xfrm>
            <a:off x="623170" y="5310209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Rectangle 193"/>
          <p:cNvSpPr/>
          <p:nvPr/>
        </p:nvSpPr>
        <p:spPr>
          <a:xfrm>
            <a:off x="627861" y="5499230"/>
            <a:ext cx="8640960" cy="1890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Rectangle 194"/>
          <p:cNvSpPr/>
          <p:nvPr/>
        </p:nvSpPr>
        <p:spPr>
          <a:xfrm>
            <a:off x="627861" y="5688251"/>
            <a:ext cx="8640960" cy="1890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>
            <a:off x="2353707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29771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05835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81899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57963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34027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810091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86155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62219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538283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114347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690411" y="1340768"/>
            <a:ext cx="0" cy="45365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60512" y="456927"/>
            <a:ext cx="28743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latin typeface="+mj-lt"/>
              </a:rPr>
              <a:t>Template 5.4.2 </a:t>
            </a:r>
            <a:r>
              <a:rPr lang="da-DK" sz="1200" b="1" dirty="0" err="1" smtClean="0">
                <a:latin typeface="+mj-lt"/>
              </a:rPr>
              <a:t>Gantt</a:t>
            </a:r>
            <a:r>
              <a:rPr lang="da-DK" sz="1200" b="1" dirty="0" smtClean="0">
                <a:latin typeface="+mj-lt"/>
              </a:rPr>
              <a:t> </a:t>
            </a:r>
            <a:r>
              <a:rPr lang="da-DK" sz="1200" b="1" dirty="0" err="1" smtClean="0">
                <a:latin typeface="+mj-lt"/>
              </a:rPr>
              <a:t>chart</a:t>
            </a:r>
            <a:r>
              <a:rPr lang="da-DK" sz="1200" b="1" dirty="0" smtClean="0">
                <a:latin typeface="+mj-lt"/>
              </a:rPr>
              <a:t> </a:t>
            </a:r>
            <a:r>
              <a:rPr lang="da-DK" sz="1200" b="1" dirty="0" smtClean="0">
                <a:latin typeface="+mj-lt"/>
              </a:rPr>
              <a:t>(</a:t>
            </a:r>
            <a:r>
              <a:rPr lang="da-DK" sz="1200" b="1" dirty="0" err="1" smtClean="0">
                <a:latin typeface="+mj-lt"/>
              </a:rPr>
              <a:t>one</a:t>
            </a:r>
            <a:r>
              <a:rPr lang="da-DK" sz="1200" b="1" dirty="0" smtClean="0">
                <a:latin typeface="+mj-lt"/>
              </a:rPr>
              <a:t> </a:t>
            </a:r>
            <a:r>
              <a:rPr lang="da-DK" sz="1200" b="1" dirty="0" err="1" smtClean="0">
                <a:latin typeface="+mj-lt"/>
              </a:rPr>
              <a:t>year</a:t>
            </a:r>
            <a:r>
              <a:rPr lang="da-DK" sz="1200" b="1" dirty="0" smtClean="0">
                <a:latin typeface="+mj-lt"/>
              </a:rPr>
              <a:t>)</a:t>
            </a:r>
            <a:endParaRPr lang="da-DK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6962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Blan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</TotalTime>
  <Words>41</Words>
  <Application>Microsoft Office PowerPoint</Application>
  <PresentationFormat>A4 (210 x 297 mm)</PresentationFormat>
  <Paragraphs>28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Blank</vt:lpstr>
      <vt:lpstr>PowerPoint-præsentation</vt:lpstr>
      <vt:lpstr>PowerPoint-præsentation</vt:lpstr>
    </vt:vector>
  </TitlesOfParts>
  <Company>Implement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Ryding Olsson - Implement Consulting Group</dc:creator>
  <cp:lastModifiedBy>Torben W. Nielsen</cp:lastModifiedBy>
  <cp:revision>47</cp:revision>
  <cp:lastPrinted>2015-06-30T08:29:29Z</cp:lastPrinted>
  <dcterms:created xsi:type="dcterms:W3CDTF">2014-11-15T13:19:40Z</dcterms:created>
  <dcterms:modified xsi:type="dcterms:W3CDTF">2015-06-30T09:18:26Z</dcterms:modified>
</cp:coreProperties>
</file>