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2"/>
  </p:notesMasterIdLst>
  <p:sldIdLst>
    <p:sldId id="256" r:id="rId2"/>
    <p:sldId id="283" r:id="rId3"/>
    <p:sldId id="284" r:id="rId4"/>
    <p:sldId id="285" r:id="rId5"/>
    <p:sldId id="286" r:id="rId6"/>
    <p:sldId id="295" r:id="rId7"/>
    <p:sldId id="287" r:id="rId8"/>
    <p:sldId id="288" r:id="rId9"/>
    <p:sldId id="289" r:id="rId10"/>
    <p:sldId id="290" r:id="rId11"/>
    <p:sldId id="291" r:id="rId12"/>
    <p:sldId id="293" r:id="rId13"/>
    <p:sldId id="439" r:id="rId14"/>
    <p:sldId id="443" r:id="rId15"/>
    <p:sldId id="440" r:id="rId16"/>
    <p:sldId id="441" r:id="rId17"/>
    <p:sldId id="442" r:id="rId18"/>
    <p:sldId id="278" r:id="rId19"/>
    <p:sldId id="279" r:id="rId20"/>
    <p:sldId id="294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83" d="100"/>
          <a:sy n="83" d="100"/>
        </p:scale>
        <p:origin x="10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E3E44-A303-43BF-B4D8-9C1CA4FF2C51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4C4810BF-7E2D-40BF-B594-99554D579194}">
      <dgm:prSet phldrT="[Text]"/>
      <dgm:spPr/>
      <dgm:t>
        <a:bodyPr/>
        <a:lstStyle/>
        <a:p>
          <a:r>
            <a:rPr lang="da-DK" dirty="0"/>
            <a:t>Identifikation</a:t>
          </a:r>
          <a:endParaRPr lang="en-US" dirty="0"/>
        </a:p>
      </dgm:t>
    </dgm:pt>
    <dgm:pt modelId="{B4AB7A2E-7FF5-4C0A-8A1E-7947B7613AED}" type="parTrans" cxnId="{2898CE52-83DD-4844-B988-3F024083AE6D}">
      <dgm:prSet/>
      <dgm:spPr/>
      <dgm:t>
        <a:bodyPr/>
        <a:lstStyle/>
        <a:p>
          <a:endParaRPr lang="en-US"/>
        </a:p>
      </dgm:t>
    </dgm:pt>
    <dgm:pt modelId="{53B020CF-6351-4CFE-ABB1-70FAA99B39E5}" type="sibTrans" cxnId="{2898CE52-83DD-4844-B988-3F024083AE6D}">
      <dgm:prSet/>
      <dgm:spPr/>
      <dgm:t>
        <a:bodyPr/>
        <a:lstStyle/>
        <a:p>
          <a:endParaRPr lang="en-US"/>
        </a:p>
      </dgm:t>
    </dgm:pt>
    <dgm:pt modelId="{26D15D40-131E-4AB4-BCE3-4B7F8CFAE9C1}">
      <dgm:prSet phldrT="[Text]"/>
      <dgm:spPr/>
      <dgm:t>
        <a:bodyPr/>
        <a:lstStyle/>
        <a:p>
          <a:r>
            <a:rPr lang="da-DK" dirty="0"/>
            <a:t>Måling</a:t>
          </a:r>
          <a:endParaRPr lang="en-US" dirty="0"/>
        </a:p>
      </dgm:t>
    </dgm:pt>
    <dgm:pt modelId="{E531C87D-3DEC-4650-A2FA-BA4657576D16}" type="parTrans" cxnId="{823B6FD3-B644-4EE2-8C05-BC5A86534625}">
      <dgm:prSet/>
      <dgm:spPr/>
      <dgm:t>
        <a:bodyPr/>
        <a:lstStyle/>
        <a:p>
          <a:endParaRPr lang="en-US"/>
        </a:p>
      </dgm:t>
    </dgm:pt>
    <dgm:pt modelId="{DED2DF40-BA6C-45EE-9BAD-24E03CFCEAE3}" type="sibTrans" cxnId="{823B6FD3-B644-4EE2-8C05-BC5A86534625}">
      <dgm:prSet/>
      <dgm:spPr/>
      <dgm:t>
        <a:bodyPr/>
        <a:lstStyle/>
        <a:p>
          <a:endParaRPr lang="en-US"/>
        </a:p>
      </dgm:t>
    </dgm:pt>
    <dgm:pt modelId="{7DD86267-D05E-43B9-9317-301B8E0AF24F}">
      <dgm:prSet phldrT="[Text]"/>
      <dgm:spPr/>
      <dgm:t>
        <a:bodyPr/>
        <a:lstStyle/>
        <a:p>
          <a:r>
            <a:rPr lang="da-DK" dirty="0"/>
            <a:t>Overvågning</a:t>
          </a:r>
          <a:endParaRPr lang="en-US" dirty="0"/>
        </a:p>
      </dgm:t>
    </dgm:pt>
    <dgm:pt modelId="{1386222D-6A5A-4BF4-B296-CEFE5F20813D}" type="parTrans" cxnId="{7E77063C-8DE4-442A-BAD3-E482588F7BFC}">
      <dgm:prSet/>
      <dgm:spPr/>
      <dgm:t>
        <a:bodyPr/>
        <a:lstStyle/>
        <a:p>
          <a:endParaRPr lang="en-US"/>
        </a:p>
      </dgm:t>
    </dgm:pt>
    <dgm:pt modelId="{DE779383-E4F3-4EF2-A624-5479FE3B33B5}" type="sibTrans" cxnId="{7E77063C-8DE4-442A-BAD3-E482588F7BFC}">
      <dgm:prSet/>
      <dgm:spPr/>
      <dgm:t>
        <a:bodyPr/>
        <a:lstStyle/>
        <a:p>
          <a:endParaRPr lang="en-US"/>
        </a:p>
      </dgm:t>
    </dgm:pt>
    <dgm:pt modelId="{61E83D24-61A9-496A-9A99-6A4FD1A6EEF7}">
      <dgm:prSet/>
      <dgm:spPr/>
      <dgm:t>
        <a:bodyPr/>
        <a:lstStyle/>
        <a:p>
          <a:r>
            <a:rPr lang="da-DK" dirty="0"/>
            <a:t>Styring</a:t>
          </a:r>
          <a:endParaRPr lang="en-US" dirty="0"/>
        </a:p>
      </dgm:t>
    </dgm:pt>
    <dgm:pt modelId="{BB126373-CA69-45E3-BA98-FF1247BFF5E8}" type="parTrans" cxnId="{B6A48B08-8961-4AE0-9CF3-02A5D5EF31C2}">
      <dgm:prSet/>
      <dgm:spPr/>
      <dgm:t>
        <a:bodyPr/>
        <a:lstStyle/>
        <a:p>
          <a:endParaRPr lang="en-US"/>
        </a:p>
      </dgm:t>
    </dgm:pt>
    <dgm:pt modelId="{79BB61C6-0C0F-40A0-8C14-F9FF0203B2DA}" type="sibTrans" cxnId="{B6A48B08-8961-4AE0-9CF3-02A5D5EF31C2}">
      <dgm:prSet/>
      <dgm:spPr/>
      <dgm:t>
        <a:bodyPr/>
        <a:lstStyle/>
        <a:p>
          <a:endParaRPr lang="en-US"/>
        </a:p>
      </dgm:t>
    </dgm:pt>
    <dgm:pt modelId="{86BDFC91-31CF-4004-A608-DFB45FFB5E30}">
      <dgm:prSet/>
      <dgm:spPr/>
      <dgm:t>
        <a:bodyPr/>
        <a:lstStyle/>
        <a:p>
          <a:r>
            <a:rPr lang="da-DK" dirty="0"/>
            <a:t>Rapportering</a:t>
          </a:r>
          <a:endParaRPr lang="en-US" dirty="0"/>
        </a:p>
      </dgm:t>
    </dgm:pt>
    <dgm:pt modelId="{8BA8A2C0-D1B2-4228-B8B7-2DA60AA01987}" type="parTrans" cxnId="{E0173458-ECD6-48D3-9A1F-A7700FB0F213}">
      <dgm:prSet/>
      <dgm:spPr/>
      <dgm:t>
        <a:bodyPr/>
        <a:lstStyle/>
        <a:p>
          <a:endParaRPr lang="en-US"/>
        </a:p>
      </dgm:t>
    </dgm:pt>
    <dgm:pt modelId="{D4E78E58-76C3-47AE-9BFB-684C2BBD72D9}" type="sibTrans" cxnId="{E0173458-ECD6-48D3-9A1F-A7700FB0F213}">
      <dgm:prSet/>
      <dgm:spPr/>
      <dgm:t>
        <a:bodyPr/>
        <a:lstStyle/>
        <a:p>
          <a:endParaRPr lang="en-US"/>
        </a:p>
      </dgm:t>
    </dgm:pt>
    <dgm:pt modelId="{24F4A753-7C61-4C24-9099-A59102BF99E4}" type="pres">
      <dgm:prSet presAssocID="{325E3E44-A303-43BF-B4D8-9C1CA4FF2C51}" presName="CompostProcess" presStyleCnt="0">
        <dgm:presLayoutVars>
          <dgm:dir/>
          <dgm:resizeHandles val="exact"/>
        </dgm:presLayoutVars>
      </dgm:prSet>
      <dgm:spPr/>
    </dgm:pt>
    <dgm:pt modelId="{C5150682-EDB2-4AF6-8C09-9AD674978BC5}" type="pres">
      <dgm:prSet presAssocID="{325E3E44-A303-43BF-B4D8-9C1CA4FF2C51}" presName="arrow" presStyleLbl="bgShp" presStyleIdx="0" presStyleCnt="1"/>
      <dgm:spPr/>
    </dgm:pt>
    <dgm:pt modelId="{F3A2A134-D195-422D-88D6-4DB1A2CBD2BB}" type="pres">
      <dgm:prSet presAssocID="{325E3E44-A303-43BF-B4D8-9C1CA4FF2C51}" presName="linearProcess" presStyleCnt="0"/>
      <dgm:spPr/>
    </dgm:pt>
    <dgm:pt modelId="{DFD7EA22-B6C0-41F7-903F-666A46481663}" type="pres">
      <dgm:prSet presAssocID="{4C4810BF-7E2D-40BF-B594-99554D579194}" presName="textNode" presStyleLbl="node1" presStyleIdx="0" presStyleCnt="5">
        <dgm:presLayoutVars>
          <dgm:bulletEnabled val="1"/>
        </dgm:presLayoutVars>
      </dgm:prSet>
      <dgm:spPr/>
    </dgm:pt>
    <dgm:pt modelId="{67246BAB-5E34-4C85-BD81-A24DF00FB05C}" type="pres">
      <dgm:prSet presAssocID="{53B020CF-6351-4CFE-ABB1-70FAA99B39E5}" presName="sibTrans" presStyleCnt="0"/>
      <dgm:spPr/>
    </dgm:pt>
    <dgm:pt modelId="{5708A6B6-5FE9-4D64-A23D-621D379F2E86}" type="pres">
      <dgm:prSet presAssocID="{26D15D40-131E-4AB4-BCE3-4B7F8CFAE9C1}" presName="textNode" presStyleLbl="node1" presStyleIdx="1" presStyleCnt="5">
        <dgm:presLayoutVars>
          <dgm:bulletEnabled val="1"/>
        </dgm:presLayoutVars>
      </dgm:prSet>
      <dgm:spPr/>
    </dgm:pt>
    <dgm:pt modelId="{49CD4863-79BD-4548-A646-4F4975D6F8B8}" type="pres">
      <dgm:prSet presAssocID="{DED2DF40-BA6C-45EE-9BAD-24E03CFCEAE3}" presName="sibTrans" presStyleCnt="0"/>
      <dgm:spPr/>
    </dgm:pt>
    <dgm:pt modelId="{13D013AC-765F-40BD-A2C6-B87FB483F7F2}" type="pres">
      <dgm:prSet presAssocID="{7DD86267-D05E-43B9-9317-301B8E0AF24F}" presName="textNode" presStyleLbl="node1" presStyleIdx="2" presStyleCnt="5">
        <dgm:presLayoutVars>
          <dgm:bulletEnabled val="1"/>
        </dgm:presLayoutVars>
      </dgm:prSet>
      <dgm:spPr/>
    </dgm:pt>
    <dgm:pt modelId="{429E4E01-4ADF-46A9-8534-4160583DB91D}" type="pres">
      <dgm:prSet presAssocID="{DE779383-E4F3-4EF2-A624-5479FE3B33B5}" presName="sibTrans" presStyleCnt="0"/>
      <dgm:spPr/>
    </dgm:pt>
    <dgm:pt modelId="{34D1C7AF-44E3-446A-B28A-B157D57BF6AF}" type="pres">
      <dgm:prSet presAssocID="{61E83D24-61A9-496A-9A99-6A4FD1A6EEF7}" presName="textNode" presStyleLbl="node1" presStyleIdx="3" presStyleCnt="5">
        <dgm:presLayoutVars>
          <dgm:bulletEnabled val="1"/>
        </dgm:presLayoutVars>
      </dgm:prSet>
      <dgm:spPr/>
    </dgm:pt>
    <dgm:pt modelId="{393412F2-9BF3-4B1E-808F-05249E0AF37E}" type="pres">
      <dgm:prSet presAssocID="{79BB61C6-0C0F-40A0-8C14-F9FF0203B2DA}" presName="sibTrans" presStyleCnt="0"/>
      <dgm:spPr/>
    </dgm:pt>
    <dgm:pt modelId="{548901FD-CB2B-4956-A2E7-4DF607B2AE79}" type="pres">
      <dgm:prSet presAssocID="{86BDFC91-31CF-4004-A608-DFB45FFB5E30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B6A48B08-8961-4AE0-9CF3-02A5D5EF31C2}" srcId="{325E3E44-A303-43BF-B4D8-9C1CA4FF2C51}" destId="{61E83D24-61A9-496A-9A99-6A4FD1A6EEF7}" srcOrd="3" destOrd="0" parTransId="{BB126373-CA69-45E3-BA98-FF1247BFF5E8}" sibTransId="{79BB61C6-0C0F-40A0-8C14-F9FF0203B2DA}"/>
    <dgm:cxn modelId="{F1ABBD1D-FF53-42E4-8930-5FE2D955C70B}" type="presOf" srcId="{4C4810BF-7E2D-40BF-B594-99554D579194}" destId="{DFD7EA22-B6C0-41F7-903F-666A46481663}" srcOrd="0" destOrd="0" presId="urn:microsoft.com/office/officeart/2005/8/layout/hProcess9"/>
    <dgm:cxn modelId="{81C15630-D53F-4C7E-A757-D7505C6152D2}" type="presOf" srcId="{7DD86267-D05E-43B9-9317-301B8E0AF24F}" destId="{13D013AC-765F-40BD-A2C6-B87FB483F7F2}" srcOrd="0" destOrd="0" presId="urn:microsoft.com/office/officeart/2005/8/layout/hProcess9"/>
    <dgm:cxn modelId="{7E77063C-8DE4-442A-BAD3-E482588F7BFC}" srcId="{325E3E44-A303-43BF-B4D8-9C1CA4FF2C51}" destId="{7DD86267-D05E-43B9-9317-301B8E0AF24F}" srcOrd="2" destOrd="0" parTransId="{1386222D-6A5A-4BF4-B296-CEFE5F20813D}" sibTransId="{DE779383-E4F3-4EF2-A624-5479FE3B33B5}"/>
    <dgm:cxn modelId="{2898CE52-83DD-4844-B988-3F024083AE6D}" srcId="{325E3E44-A303-43BF-B4D8-9C1CA4FF2C51}" destId="{4C4810BF-7E2D-40BF-B594-99554D579194}" srcOrd="0" destOrd="0" parTransId="{B4AB7A2E-7FF5-4C0A-8A1E-7947B7613AED}" sibTransId="{53B020CF-6351-4CFE-ABB1-70FAA99B39E5}"/>
    <dgm:cxn modelId="{E0173458-ECD6-48D3-9A1F-A7700FB0F213}" srcId="{325E3E44-A303-43BF-B4D8-9C1CA4FF2C51}" destId="{86BDFC91-31CF-4004-A608-DFB45FFB5E30}" srcOrd="4" destOrd="0" parTransId="{8BA8A2C0-D1B2-4228-B8B7-2DA60AA01987}" sibTransId="{D4E78E58-76C3-47AE-9BFB-684C2BBD72D9}"/>
    <dgm:cxn modelId="{7702EF94-7266-41E0-9E61-E1BDDB0F1A89}" type="presOf" srcId="{86BDFC91-31CF-4004-A608-DFB45FFB5E30}" destId="{548901FD-CB2B-4956-A2E7-4DF607B2AE79}" srcOrd="0" destOrd="0" presId="urn:microsoft.com/office/officeart/2005/8/layout/hProcess9"/>
    <dgm:cxn modelId="{923581AF-E7FD-41BE-9074-ED92E4636C28}" type="presOf" srcId="{26D15D40-131E-4AB4-BCE3-4B7F8CFAE9C1}" destId="{5708A6B6-5FE9-4D64-A23D-621D379F2E86}" srcOrd="0" destOrd="0" presId="urn:microsoft.com/office/officeart/2005/8/layout/hProcess9"/>
    <dgm:cxn modelId="{55E2FEB2-304F-46C5-AC4A-8D3B5A30010C}" type="presOf" srcId="{61E83D24-61A9-496A-9A99-6A4FD1A6EEF7}" destId="{34D1C7AF-44E3-446A-B28A-B157D57BF6AF}" srcOrd="0" destOrd="0" presId="urn:microsoft.com/office/officeart/2005/8/layout/hProcess9"/>
    <dgm:cxn modelId="{823B6FD3-B644-4EE2-8C05-BC5A86534625}" srcId="{325E3E44-A303-43BF-B4D8-9C1CA4FF2C51}" destId="{26D15D40-131E-4AB4-BCE3-4B7F8CFAE9C1}" srcOrd="1" destOrd="0" parTransId="{E531C87D-3DEC-4650-A2FA-BA4657576D16}" sibTransId="{DED2DF40-BA6C-45EE-9BAD-24E03CFCEAE3}"/>
    <dgm:cxn modelId="{A65468F4-6D16-440D-8615-4B5443889DBD}" type="presOf" srcId="{325E3E44-A303-43BF-B4D8-9C1CA4FF2C51}" destId="{24F4A753-7C61-4C24-9099-A59102BF99E4}" srcOrd="0" destOrd="0" presId="urn:microsoft.com/office/officeart/2005/8/layout/hProcess9"/>
    <dgm:cxn modelId="{9F62410C-09EE-4226-B355-FF66FECA12E8}" type="presParOf" srcId="{24F4A753-7C61-4C24-9099-A59102BF99E4}" destId="{C5150682-EDB2-4AF6-8C09-9AD674978BC5}" srcOrd="0" destOrd="0" presId="urn:microsoft.com/office/officeart/2005/8/layout/hProcess9"/>
    <dgm:cxn modelId="{55489DF5-EC8F-468D-84C1-ECCD82881E2F}" type="presParOf" srcId="{24F4A753-7C61-4C24-9099-A59102BF99E4}" destId="{F3A2A134-D195-422D-88D6-4DB1A2CBD2BB}" srcOrd="1" destOrd="0" presId="urn:microsoft.com/office/officeart/2005/8/layout/hProcess9"/>
    <dgm:cxn modelId="{F275052E-D77F-455B-8011-90F0D50747A9}" type="presParOf" srcId="{F3A2A134-D195-422D-88D6-4DB1A2CBD2BB}" destId="{DFD7EA22-B6C0-41F7-903F-666A46481663}" srcOrd="0" destOrd="0" presId="urn:microsoft.com/office/officeart/2005/8/layout/hProcess9"/>
    <dgm:cxn modelId="{47BA3B30-DE2E-4037-AE27-83123982165A}" type="presParOf" srcId="{F3A2A134-D195-422D-88D6-4DB1A2CBD2BB}" destId="{67246BAB-5E34-4C85-BD81-A24DF00FB05C}" srcOrd="1" destOrd="0" presId="urn:microsoft.com/office/officeart/2005/8/layout/hProcess9"/>
    <dgm:cxn modelId="{F6D8D3BC-F1E4-4956-9907-DA78B15424D8}" type="presParOf" srcId="{F3A2A134-D195-422D-88D6-4DB1A2CBD2BB}" destId="{5708A6B6-5FE9-4D64-A23D-621D379F2E86}" srcOrd="2" destOrd="0" presId="urn:microsoft.com/office/officeart/2005/8/layout/hProcess9"/>
    <dgm:cxn modelId="{52FE2B48-F0D1-47F7-9692-80FED61829F5}" type="presParOf" srcId="{F3A2A134-D195-422D-88D6-4DB1A2CBD2BB}" destId="{49CD4863-79BD-4548-A646-4F4975D6F8B8}" srcOrd="3" destOrd="0" presId="urn:microsoft.com/office/officeart/2005/8/layout/hProcess9"/>
    <dgm:cxn modelId="{89030BE9-D0F3-41C5-B4A8-7E03A06D2E01}" type="presParOf" srcId="{F3A2A134-D195-422D-88D6-4DB1A2CBD2BB}" destId="{13D013AC-765F-40BD-A2C6-B87FB483F7F2}" srcOrd="4" destOrd="0" presId="urn:microsoft.com/office/officeart/2005/8/layout/hProcess9"/>
    <dgm:cxn modelId="{2E5611EB-F101-4D60-9D25-49D56A94100A}" type="presParOf" srcId="{F3A2A134-D195-422D-88D6-4DB1A2CBD2BB}" destId="{429E4E01-4ADF-46A9-8534-4160583DB91D}" srcOrd="5" destOrd="0" presId="urn:microsoft.com/office/officeart/2005/8/layout/hProcess9"/>
    <dgm:cxn modelId="{C15EFF08-2ABD-4C22-A88F-10DBCAB7FD04}" type="presParOf" srcId="{F3A2A134-D195-422D-88D6-4DB1A2CBD2BB}" destId="{34D1C7AF-44E3-446A-B28A-B157D57BF6AF}" srcOrd="6" destOrd="0" presId="urn:microsoft.com/office/officeart/2005/8/layout/hProcess9"/>
    <dgm:cxn modelId="{A4112FB8-A7DB-4D0B-AEA8-C20193207D32}" type="presParOf" srcId="{F3A2A134-D195-422D-88D6-4DB1A2CBD2BB}" destId="{393412F2-9BF3-4B1E-808F-05249E0AF37E}" srcOrd="7" destOrd="0" presId="urn:microsoft.com/office/officeart/2005/8/layout/hProcess9"/>
    <dgm:cxn modelId="{06D1D248-2424-457A-A5B8-2426A541C9B8}" type="presParOf" srcId="{F3A2A134-D195-422D-88D6-4DB1A2CBD2BB}" destId="{548901FD-CB2B-4956-A2E7-4DF607B2AE7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BF84C5-85C9-4638-8340-0DC0C7A56CC8}" type="doc">
      <dgm:prSet loTypeId="urn:microsoft.com/office/officeart/2005/8/layout/cycle8" loCatId="cycle" qsTypeId="urn:microsoft.com/office/officeart/2005/8/quickstyle/simple1" qsCatId="simple" csTypeId="urn:microsoft.com/office/officeart/2005/8/colors/accent2_1" csCatId="accent2" phldr="1"/>
      <dgm:spPr/>
    </dgm:pt>
    <dgm:pt modelId="{540C3D79-1D9D-4374-AC54-CCB6A1CFF621}">
      <dgm:prSet phldrT="[Text]"/>
      <dgm:spPr/>
      <dgm:t>
        <a:bodyPr/>
        <a:lstStyle/>
        <a:p>
          <a:r>
            <a:rPr lang="da-DK" dirty="0"/>
            <a:t>1. Risikovurdering</a:t>
          </a:r>
          <a:endParaRPr lang="en-US" dirty="0"/>
        </a:p>
      </dgm:t>
    </dgm:pt>
    <dgm:pt modelId="{7DBA5F19-EC61-403E-8A46-10211905F77A}" type="parTrans" cxnId="{77883969-8B59-463E-BAB0-8190D6002950}">
      <dgm:prSet/>
      <dgm:spPr/>
      <dgm:t>
        <a:bodyPr/>
        <a:lstStyle/>
        <a:p>
          <a:endParaRPr lang="en-US"/>
        </a:p>
      </dgm:t>
    </dgm:pt>
    <dgm:pt modelId="{A6E13F7A-DDEE-4744-A101-33A4ABC57649}" type="sibTrans" cxnId="{77883969-8B59-463E-BAB0-8190D6002950}">
      <dgm:prSet/>
      <dgm:spPr/>
      <dgm:t>
        <a:bodyPr/>
        <a:lstStyle/>
        <a:p>
          <a:endParaRPr lang="en-US"/>
        </a:p>
      </dgm:t>
    </dgm:pt>
    <dgm:pt modelId="{6A23105F-8CCE-4ED4-A50E-F79657EE0836}">
      <dgm:prSet phldrT="[Text]"/>
      <dgm:spPr/>
      <dgm:t>
        <a:bodyPr/>
        <a:lstStyle/>
        <a:p>
          <a:r>
            <a:rPr lang="da-DK" dirty="0"/>
            <a:t>2. Risikoappetit</a:t>
          </a:r>
          <a:endParaRPr lang="en-US" dirty="0"/>
        </a:p>
      </dgm:t>
    </dgm:pt>
    <dgm:pt modelId="{AB476B13-1E7B-4F98-859A-B9C161814749}" type="parTrans" cxnId="{1FEAD801-9456-4D07-AFFC-F606AF724056}">
      <dgm:prSet/>
      <dgm:spPr/>
      <dgm:t>
        <a:bodyPr/>
        <a:lstStyle/>
        <a:p>
          <a:endParaRPr lang="en-US"/>
        </a:p>
      </dgm:t>
    </dgm:pt>
    <dgm:pt modelId="{FDB4EEC6-016B-4F18-8E08-84254AD09483}" type="sibTrans" cxnId="{1FEAD801-9456-4D07-AFFC-F606AF724056}">
      <dgm:prSet/>
      <dgm:spPr/>
      <dgm:t>
        <a:bodyPr/>
        <a:lstStyle/>
        <a:p>
          <a:endParaRPr lang="en-US"/>
        </a:p>
      </dgm:t>
    </dgm:pt>
    <dgm:pt modelId="{1AAE9361-3CCD-4421-BFB6-50291337FD1A}">
      <dgm:prSet phldrT="[Text]"/>
      <dgm:spPr/>
      <dgm:t>
        <a:bodyPr/>
        <a:lstStyle/>
        <a:p>
          <a:r>
            <a:rPr lang="da-DK" dirty="0"/>
            <a:t>3. Træning og kultur</a:t>
          </a:r>
          <a:endParaRPr lang="en-US" dirty="0"/>
        </a:p>
      </dgm:t>
    </dgm:pt>
    <dgm:pt modelId="{740251A5-937C-45F7-9663-71BB949B489E}" type="parTrans" cxnId="{53C0C1C7-08C0-45D1-84AB-3E4D7C4F7D9D}">
      <dgm:prSet/>
      <dgm:spPr/>
      <dgm:t>
        <a:bodyPr/>
        <a:lstStyle/>
        <a:p>
          <a:endParaRPr lang="en-US"/>
        </a:p>
      </dgm:t>
    </dgm:pt>
    <dgm:pt modelId="{B243243E-578D-4A58-895B-79FC4C6D3DC6}" type="sibTrans" cxnId="{53C0C1C7-08C0-45D1-84AB-3E4D7C4F7D9D}">
      <dgm:prSet/>
      <dgm:spPr/>
      <dgm:t>
        <a:bodyPr/>
        <a:lstStyle/>
        <a:p>
          <a:endParaRPr lang="en-US"/>
        </a:p>
      </dgm:t>
    </dgm:pt>
    <dgm:pt modelId="{1B8388D7-6E84-4E49-9385-C274100091F2}">
      <dgm:prSet/>
      <dgm:spPr/>
      <dgm:t>
        <a:bodyPr/>
        <a:lstStyle/>
        <a:p>
          <a:r>
            <a:rPr lang="da-DK" dirty="0"/>
            <a:t>4. Beredskab</a:t>
          </a:r>
          <a:endParaRPr lang="en-US" dirty="0"/>
        </a:p>
      </dgm:t>
    </dgm:pt>
    <dgm:pt modelId="{35DFCCC6-0510-45BB-9F26-6B16F79D92DD}" type="parTrans" cxnId="{7FB97212-0549-4F1F-A29C-9929AB26A324}">
      <dgm:prSet/>
      <dgm:spPr/>
      <dgm:t>
        <a:bodyPr/>
        <a:lstStyle/>
        <a:p>
          <a:endParaRPr lang="en-US"/>
        </a:p>
      </dgm:t>
    </dgm:pt>
    <dgm:pt modelId="{8B182E6F-D42D-4DD8-9BE4-001A3A9AA629}" type="sibTrans" cxnId="{7FB97212-0549-4F1F-A29C-9929AB26A324}">
      <dgm:prSet/>
      <dgm:spPr/>
      <dgm:t>
        <a:bodyPr/>
        <a:lstStyle/>
        <a:p>
          <a:endParaRPr lang="en-US"/>
        </a:p>
      </dgm:t>
    </dgm:pt>
    <dgm:pt modelId="{B6B65BE2-4A09-4223-8C98-073E13C58C4F}">
      <dgm:prSet/>
      <dgm:spPr/>
      <dgm:t>
        <a:bodyPr/>
        <a:lstStyle/>
        <a:p>
          <a:r>
            <a:rPr lang="da-DK" dirty="0"/>
            <a:t>5. Rapportering</a:t>
          </a:r>
          <a:endParaRPr lang="en-US" dirty="0"/>
        </a:p>
      </dgm:t>
    </dgm:pt>
    <dgm:pt modelId="{2CD7A4E9-561C-4B99-AD7F-8BCDD65D9CDF}" type="parTrans" cxnId="{83193F25-0873-408A-A05E-0A6290071EA6}">
      <dgm:prSet/>
      <dgm:spPr/>
      <dgm:t>
        <a:bodyPr/>
        <a:lstStyle/>
        <a:p>
          <a:endParaRPr lang="en-US"/>
        </a:p>
      </dgm:t>
    </dgm:pt>
    <dgm:pt modelId="{B2C4376C-B673-44BB-8ED3-89E1693C8E95}" type="sibTrans" cxnId="{83193F25-0873-408A-A05E-0A6290071EA6}">
      <dgm:prSet/>
      <dgm:spPr/>
      <dgm:t>
        <a:bodyPr/>
        <a:lstStyle/>
        <a:p>
          <a:endParaRPr lang="en-US"/>
        </a:p>
      </dgm:t>
    </dgm:pt>
    <dgm:pt modelId="{A44BF381-6681-405F-B762-26B3B5DCCA3C}" type="pres">
      <dgm:prSet presAssocID="{F5BF84C5-85C9-4638-8340-0DC0C7A56CC8}" presName="compositeShape" presStyleCnt="0">
        <dgm:presLayoutVars>
          <dgm:chMax val="7"/>
          <dgm:dir/>
          <dgm:resizeHandles val="exact"/>
        </dgm:presLayoutVars>
      </dgm:prSet>
      <dgm:spPr/>
    </dgm:pt>
    <dgm:pt modelId="{D25E623C-8B99-4B0E-9AEE-CEE02A673378}" type="pres">
      <dgm:prSet presAssocID="{F5BF84C5-85C9-4638-8340-0DC0C7A56CC8}" presName="wedge1" presStyleLbl="node1" presStyleIdx="0" presStyleCnt="5"/>
      <dgm:spPr/>
    </dgm:pt>
    <dgm:pt modelId="{B45E7E98-7039-473E-AE9E-0B4D64D86D01}" type="pres">
      <dgm:prSet presAssocID="{F5BF84C5-85C9-4638-8340-0DC0C7A56CC8}" presName="dummy1a" presStyleCnt="0"/>
      <dgm:spPr/>
    </dgm:pt>
    <dgm:pt modelId="{DAD2B133-D439-4DD0-BBD6-4C4DFF1E9810}" type="pres">
      <dgm:prSet presAssocID="{F5BF84C5-85C9-4638-8340-0DC0C7A56CC8}" presName="dummy1b" presStyleCnt="0"/>
      <dgm:spPr/>
    </dgm:pt>
    <dgm:pt modelId="{16556D7E-1808-4D78-B7CD-72DDEB701659}" type="pres">
      <dgm:prSet presAssocID="{F5BF84C5-85C9-4638-8340-0DC0C7A56CC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C330964-1BD2-4F05-B73E-476F7DC3273C}" type="pres">
      <dgm:prSet presAssocID="{F5BF84C5-85C9-4638-8340-0DC0C7A56CC8}" presName="wedge2" presStyleLbl="node1" presStyleIdx="1" presStyleCnt="5"/>
      <dgm:spPr/>
    </dgm:pt>
    <dgm:pt modelId="{F40185CF-7B71-47CD-883D-72D84780323A}" type="pres">
      <dgm:prSet presAssocID="{F5BF84C5-85C9-4638-8340-0DC0C7A56CC8}" presName="dummy2a" presStyleCnt="0"/>
      <dgm:spPr/>
    </dgm:pt>
    <dgm:pt modelId="{326D9919-7F01-44B7-AC5F-803374EA8A66}" type="pres">
      <dgm:prSet presAssocID="{F5BF84C5-85C9-4638-8340-0DC0C7A56CC8}" presName="dummy2b" presStyleCnt="0"/>
      <dgm:spPr/>
    </dgm:pt>
    <dgm:pt modelId="{714EB664-90DF-4797-808A-6C24B10C10ED}" type="pres">
      <dgm:prSet presAssocID="{F5BF84C5-85C9-4638-8340-0DC0C7A56CC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A4BB870C-E46D-44D5-B26D-319D5F67E3BE}" type="pres">
      <dgm:prSet presAssocID="{F5BF84C5-85C9-4638-8340-0DC0C7A56CC8}" presName="wedge3" presStyleLbl="node1" presStyleIdx="2" presStyleCnt="5"/>
      <dgm:spPr/>
    </dgm:pt>
    <dgm:pt modelId="{37E2BF50-F5C2-454E-848B-72DF0CDB0352}" type="pres">
      <dgm:prSet presAssocID="{F5BF84C5-85C9-4638-8340-0DC0C7A56CC8}" presName="dummy3a" presStyleCnt="0"/>
      <dgm:spPr/>
    </dgm:pt>
    <dgm:pt modelId="{77CEC613-A4DB-41A7-8DF7-BC6AF07F291C}" type="pres">
      <dgm:prSet presAssocID="{F5BF84C5-85C9-4638-8340-0DC0C7A56CC8}" presName="dummy3b" presStyleCnt="0"/>
      <dgm:spPr/>
    </dgm:pt>
    <dgm:pt modelId="{E6FE505D-D0E8-4914-A53A-F5424B299725}" type="pres">
      <dgm:prSet presAssocID="{F5BF84C5-85C9-4638-8340-0DC0C7A56CC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04D6DA88-B06C-4E2E-B6CE-15CCD9E9BE2C}" type="pres">
      <dgm:prSet presAssocID="{F5BF84C5-85C9-4638-8340-0DC0C7A56CC8}" presName="wedge4" presStyleLbl="node1" presStyleIdx="3" presStyleCnt="5"/>
      <dgm:spPr/>
    </dgm:pt>
    <dgm:pt modelId="{E8B63680-840F-472C-B33D-E7901CD4437A}" type="pres">
      <dgm:prSet presAssocID="{F5BF84C5-85C9-4638-8340-0DC0C7A56CC8}" presName="dummy4a" presStyleCnt="0"/>
      <dgm:spPr/>
    </dgm:pt>
    <dgm:pt modelId="{EE09D3FA-0118-4168-B268-F5670F391872}" type="pres">
      <dgm:prSet presAssocID="{F5BF84C5-85C9-4638-8340-0DC0C7A56CC8}" presName="dummy4b" presStyleCnt="0"/>
      <dgm:spPr/>
    </dgm:pt>
    <dgm:pt modelId="{4B3DFA23-C5C6-46DE-B0E6-211B4F98A001}" type="pres">
      <dgm:prSet presAssocID="{F5BF84C5-85C9-4638-8340-0DC0C7A56CC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3D6C9B3F-B9E6-4222-9EC5-998288AE9CFD}" type="pres">
      <dgm:prSet presAssocID="{F5BF84C5-85C9-4638-8340-0DC0C7A56CC8}" presName="wedge5" presStyleLbl="node1" presStyleIdx="4" presStyleCnt="5"/>
      <dgm:spPr/>
    </dgm:pt>
    <dgm:pt modelId="{8C7C9255-F04F-4273-B078-18C52318FABC}" type="pres">
      <dgm:prSet presAssocID="{F5BF84C5-85C9-4638-8340-0DC0C7A56CC8}" presName="dummy5a" presStyleCnt="0"/>
      <dgm:spPr/>
    </dgm:pt>
    <dgm:pt modelId="{0B8AA5D1-3BD6-4DAC-AEDE-6090706F9E75}" type="pres">
      <dgm:prSet presAssocID="{F5BF84C5-85C9-4638-8340-0DC0C7A56CC8}" presName="dummy5b" presStyleCnt="0"/>
      <dgm:spPr/>
    </dgm:pt>
    <dgm:pt modelId="{7E702887-2F83-45C0-B04B-D4126A7D6297}" type="pres">
      <dgm:prSet presAssocID="{F5BF84C5-85C9-4638-8340-0DC0C7A56CC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0E3429DF-17E7-4FB8-BCDE-E60D63BBDA3F}" type="pres">
      <dgm:prSet presAssocID="{A6E13F7A-DDEE-4744-A101-33A4ABC57649}" presName="arrowWedge1" presStyleLbl="fgSibTrans2D1" presStyleIdx="0" presStyleCnt="5"/>
      <dgm:spPr/>
    </dgm:pt>
    <dgm:pt modelId="{2FC3F3FC-AA92-44C2-8879-CC2F43A2B78B}" type="pres">
      <dgm:prSet presAssocID="{FDB4EEC6-016B-4F18-8E08-84254AD09483}" presName="arrowWedge2" presStyleLbl="fgSibTrans2D1" presStyleIdx="1" presStyleCnt="5"/>
      <dgm:spPr/>
    </dgm:pt>
    <dgm:pt modelId="{3487CE67-2601-4CFF-9BA6-7AD3ABB13C83}" type="pres">
      <dgm:prSet presAssocID="{B243243E-578D-4A58-895B-79FC4C6D3DC6}" presName="arrowWedge3" presStyleLbl="fgSibTrans2D1" presStyleIdx="2" presStyleCnt="5"/>
      <dgm:spPr/>
    </dgm:pt>
    <dgm:pt modelId="{30B6F5EB-391D-42DB-8C3F-577A316758F3}" type="pres">
      <dgm:prSet presAssocID="{8B182E6F-D42D-4DD8-9BE4-001A3A9AA629}" presName="arrowWedge4" presStyleLbl="fgSibTrans2D1" presStyleIdx="3" presStyleCnt="5"/>
      <dgm:spPr/>
    </dgm:pt>
    <dgm:pt modelId="{2B2F7CE0-03A5-4294-AEFC-3DEFDAEF2C7A}" type="pres">
      <dgm:prSet presAssocID="{B2C4376C-B673-44BB-8ED3-89E1693C8E95}" presName="arrowWedge5" presStyleLbl="fgSibTrans2D1" presStyleIdx="4" presStyleCnt="5"/>
      <dgm:spPr/>
    </dgm:pt>
  </dgm:ptLst>
  <dgm:cxnLst>
    <dgm:cxn modelId="{1FEAD801-9456-4D07-AFFC-F606AF724056}" srcId="{F5BF84C5-85C9-4638-8340-0DC0C7A56CC8}" destId="{6A23105F-8CCE-4ED4-A50E-F79657EE0836}" srcOrd="1" destOrd="0" parTransId="{AB476B13-1E7B-4F98-859A-B9C161814749}" sibTransId="{FDB4EEC6-016B-4F18-8E08-84254AD09483}"/>
    <dgm:cxn modelId="{7FB97212-0549-4F1F-A29C-9929AB26A324}" srcId="{F5BF84C5-85C9-4638-8340-0DC0C7A56CC8}" destId="{1B8388D7-6E84-4E49-9385-C274100091F2}" srcOrd="3" destOrd="0" parTransId="{35DFCCC6-0510-45BB-9F26-6B16F79D92DD}" sibTransId="{8B182E6F-D42D-4DD8-9BE4-001A3A9AA629}"/>
    <dgm:cxn modelId="{5315361A-2884-4787-BBD8-9A3890A080B0}" type="presOf" srcId="{1AAE9361-3CCD-4421-BFB6-50291337FD1A}" destId="{E6FE505D-D0E8-4914-A53A-F5424B299725}" srcOrd="1" destOrd="0" presId="urn:microsoft.com/office/officeart/2005/8/layout/cycle8"/>
    <dgm:cxn modelId="{83193F25-0873-408A-A05E-0A6290071EA6}" srcId="{F5BF84C5-85C9-4638-8340-0DC0C7A56CC8}" destId="{B6B65BE2-4A09-4223-8C98-073E13C58C4F}" srcOrd="4" destOrd="0" parTransId="{2CD7A4E9-561C-4B99-AD7F-8BCDD65D9CDF}" sibTransId="{B2C4376C-B673-44BB-8ED3-89E1693C8E95}"/>
    <dgm:cxn modelId="{A5189428-245D-450D-B752-403D9E8F5710}" type="presOf" srcId="{1AAE9361-3CCD-4421-BFB6-50291337FD1A}" destId="{A4BB870C-E46D-44D5-B26D-319D5F67E3BE}" srcOrd="0" destOrd="0" presId="urn:microsoft.com/office/officeart/2005/8/layout/cycle8"/>
    <dgm:cxn modelId="{7F290838-6238-4ED1-A999-334C034CCA2A}" type="presOf" srcId="{6A23105F-8CCE-4ED4-A50E-F79657EE0836}" destId="{714EB664-90DF-4797-808A-6C24B10C10ED}" srcOrd="1" destOrd="0" presId="urn:microsoft.com/office/officeart/2005/8/layout/cycle8"/>
    <dgm:cxn modelId="{53F1A146-DA83-4D7F-9EC0-9919FA2DE182}" type="presOf" srcId="{1B8388D7-6E84-4E49-9385-C274100091F2}" destId="{04D6DA88-B06C-4E2E-B6CE-15CCD9E9BE2C}" srcOrd="0" destOrd="0" presId="urn:microsoft.com/office/officeart/2005/8/layout/cycle8"/>
    <dgm:cxn modelId="{579D0E68-3DCC-4C7C-A4A4-C21CD6BD7D3D}" type="presOf" srcId="{B6B65BE2-4A09-4223-8C98-073E13C58C4F}" destId="{7E702887-2F83-45C0-B04B-D4126A7D6297}" srcOrd="1" destOrd="0" presId="urn:microsoft.com/office/officeart/2005/8/layout/cycle8"/>
    <dgm:cxn modelId="{77883969-8B59-463E-BAB0-8190D6002950}" srcId="{F5BF84C5-85C9-4638-8340-0DC0C7A56CC8}" destId="{540C3D79-1D9D-4374-AC54-CCB6A1CFF621}" srcOrd="0" destOrd="0" parTransId="{7DBA5F19-EC61-403E-8A46-10211905F77A}" sibTransId="{A6E13F7A-DDEE-4744-A101-33A4ABC57649}"/>
    <dgm:cxn modelId="{C28C7872-AB5D-49B9-975E-409B7636323A}" type="presOf" srcId="{1B8388D7-6E84-4E49-9385-C274100091F2}" destId="{4B3DFA23-C5C6-46DE-B0E6-211B4F98A001}" srcOrd="1" destOrd="0" presId="urn:microsoft.com/office/officeart/2005/8/layout/cycle8"/>
    <dgm:cxn modelId="{9F39A794-41C0-47B7-9961-59A2A6411FC6}" type="presOf" srcId="{6A23105F-8CCE-4ED4-A50E-F79657EE0836}" destId="{CC330964-1BD2-4F05-B73E-476F7DC3273C}" srcOrd="0" destOrd="0" presId="urn:microsoft.com/office/officeart/2005/8/layout/cycle8"/>
    <dgm:cxn modelId="{1FE78CA3-D340-438E-B217-23510AA1E3A5}" type="presOf" srcId="{B6B65BE2-4A09-4223-8C98-073E13C58C4F}" destId="{3D6C9B3F-B9E6-4222-9EC5-998288AE9CFD}" srcOrd="0" destOrd="0" presId="urn:microsoft.com/office/officeart/2005/8/layout/cycle8"/>
    <dgm:cxn modelId="{467D50A5-E6D2-4B00-943F-14D68B5F6ABB}" type="presOf" srcId="{540C3D79-1D9D-4374-AC54-CCB6A1CFF621}" destId="{16556D7E-1808-4D78-B7CD-72DDEB701659}" srcOrd="1" destOrd="0" presId="urn:microsoft.com/office/officeart/2005/8/layout/cycle8"/>
    <dgm:cxn modelId="{53C0C1C7-08C0-45D1-84AB-3E4D7C4F7D9D}" srcId="{F5BF84C5-85C9-4638-8340-0DC0C7A56CC8}" destId="{1AAE9361-3CCD-4421-BFB6-50291337FD1A}" srcOrd="2" destOrd="0" parTransId="{740251A5-937C-45F7-9663-71BB949B489E}" sibTransId="{B243243E-578D-4A58-895B-79FC4C6D3DC6}"/>
    <dgm:cxn modelId="{C74C38C8-24F4-4311-833D-843F880BA594}" type="presOf" srcId="{F5BF84C5-85C9-4638-8340-0DC0C7A56CC8}" destId="{A44BF381-6681-405F-B762-26B3B5DCCA3C}" srcOrd="0" destOrd="0" presId="urn:microsoft.com/office/officeart/2005/8/layout/cycle8"/>
    <dgm:cxn modelId="{F51A7AD8-92DA-4A68-A03C-6907F25471B1}" type="presOf" srcId="{540C3D79-1D9D-4374-AC54-CCB6A1CFF621}" destId="{D25E623C-8B99-4B0E-9AEE-CEE02A673378}" srcOrd="0" destOrd="0" presId="urn:microsoft.com/office/officeart/2005/8/layout/cycle8"/>
    <dgm:cxn modelId="{26B40D03-D485-4535-8D3B-CEDF6BE8D92A}" type="presParOf" srcId="{A44BF381-6681-405F-B762-26B3B5DCCA3C}" destId="{D25E623C-8B99-4B0E-9AEE-CEE02A673378}" srcOrd="0" destOrd="0" presId="urn:microsoft.com/office/officeart/2005/8/layout/cycle8"/>
    <dgm:cxn modelId="{7F0243D3-72F0-44F2-9C53-482D43012C6E}" type="presParOf" srcId="{A44BF381-6681-405F-B762-26B3B5DCCA3C}" destId="{B45E7E98-7039-473E-AE9E-0B4D64D86D01}" srcOrd="1" destOrd="0" presId="urn:microsoft.com/office/officeart/2005/8/layout/cycle8"/>
    <dgm:cxn modelId="{F9E3A83A-6076-436C-93DE-1D0FB30B9780}" type="presParOf" srcId="{A44BF381-6681-405F-B762-26B3B5DCCA3C}" destId="{DAD2B133-D439-4DD0-BBD6-4C4DFF1E9810}" srcOrd="2" destOrd="0" presId="urn:microsoft.com/office/officeart/2005/8/layout/cycle8"/>
    <dgm:cxn modelId="{DAF1F641-4E7D-47E2-938A-0348CAC28CE2}" type="presParOf" srcId="{A44BF381-6681-405F-B762-26B3B5DCCA3C}" destId="{16556D7E-1808-4D78-B7CD-72DDEB701659}" srcOrd="3" destOrd="0" presId="urn:microsoft.com/office/officeart/2005/8/layout/cycle8"/>
    <dgm:cxn modelId="{B39C0A13-4A13-4666-8987-D894630E05DC}" type="presParOf" srcId="{A44BF381-6681-405F-B762-26B3B5DCCA3C}" destId="{CC330964-1BD2-4F05-B73E-476F7DC3273C}" srcOrd="4" destOrd="0" presId="urn:microsoft.com/office/officeart/2005/8/layout/cycle8"/>
    <dgm:cxn modelId="{23AE4C23-EB1A-47D9-9228-4814FB19A0E4}" type="presParOf" srcId="{A44BF381-6681-405F-B762-26B3B5DCCA3C}" destId="{F40185CF-7B71-47CD-883D-72D84780323A}" srcOrd="5" destOrd="0" presId="urn:microsoft.com/office/officeart/2005/8/layout/cycle8"/>
    <dgm:cxn modelId="{D94C9F29-F093-4FDB-A54E-513BF2373281}" type="presParOf" srcId="{A44BF381-6681-405F-B762-26B3B5DCCA3C}" destId="{326D9919-7F01-44B7-AC5F-803374EA8A66}" srcOrd="6" destOrd="0" presId="urn:microsoft.com/office/officeart/2005/8/layout/cycle8"/>
    <dgm:cxn modelId="{E4B2304B-D98F-49AA-9A6E-8FF4271855CA}" type="presParOf" srcId="{A44BF381-6681-405F-B762-26B3B5DCCA3C}" destId="{714EB664-90DF-4797-808A-6C24B10C10ED}" srcOrd="7" destOrd="0" presId="urn:microsoft.com/office/officeart/2005/8/layout/cycle8"/>
    <dgm:cxn modelId="{4235846F-1B02-4903-B107-F99E8A8C618B}" type="presParOf" srcId="{A44BF381-6681-405F-B762-26B3B5DCCA3C}" destId="{A4BB870C-E46D-44D5-B26D-319D5F67E3BE}" srcOrd="8" destOrd="0" presId="urn:microsoft.com/office/officeart/2005/8/layout/cycle8"/>
    <dgm:cxn modelId="{BFF6ABCA-EB53-4888-84C3-5DE557162D3B}" type="presParOf" srcId="{A44BF381-6681-405F-B762-26B3B5DCCA3C}" destId="{37E2BF50-F5C2-454E-848B-72DF0CDB0352}" srcOrd="9" destOrd="0" presId="urn:microsoft.com/office/officeart/2005/8/layout/cycle8"/>
    <dgm:cxn modelId="{45B2FA2F-CB40-4A4F-949B-ACCD465687DD}" type="presParOf" srcId="{A44BF381-6681-405F-B762-26B3B5DCCA3C}" destId="{77CEC613-A4DB-41A7-8DF7-BC6AF07F291C}" srcOrd="10" destOrd="0" presId="urn:microsoft.com/office/officeart/2005/8/layout/cycle8"/>
    <dgm:cxn modelId="{577CEFE7-52B0-4625-BC0E-426EAC3277B3}" type="presParOf" srcId="{A44BF381-6681-405F-B762-26B3B5DCCA3C}" destId="{E6FE505D-D0E8-4914-A53A-F5424B299725}" srcOrd="11" destOrd="0" presId="urn:microsoft.com/office/officeart/2005/8/layout/cycle8"/>
    <dgm:cxn modelId="{E63DE412-8EC5-4CE0-AC76-F7A00189EA7D}" type="presParOf" srcId="{A44BF381-6681-405F-B762-26B3B5DCCA3C}" destId="{04D6DA88-B06C-4E2E-B6CE-15CCD9E9BE2C}" srcOrd="12" destOrd="0" presId="urn:microsoft.com/office/officeart/2005/8/layout/cycle8"/>
    <dgm:cxn modelId="{EC7A1CD9-3594-4B95-B675-003CF6F155E9}" type="presParOf" srcId="{A44BF381-6681-405F-B762-26B3B5DCCA3C}" destId="{E8B63680-840F-472C-B33D-E7901CD4437A}" srcOrd="13" destOrd="0" presId="urn:microsoft.com/office/officeart/2005/8/layout/cycle8"/>
    <dgm:cxn modelId="{EA130F9E-8392-4F67-BF5E-2CA0B230867A}" type="presParOf" srcId="{A44BF381-6681-405F-B762-26B3B5DCCA3C}" destId="{EE09D3FA-0118-4168-B268-F5670F391872}" srcOrd="14" destOrd="0" presId="urn:microsoft.com/office/officeart/2005/8/layout/cycle8"/>
    <dgm:cxn modelId="{DAD69FBD-DAB7-4187-AD6C-88375B795781}" type="presParOf" srcId="{A44BF381-6681-405F-B762-26B3B5DCCA3C}" destId="{4B3DFA23-C5C6-46DE-B0E6-211B4F98A001}" srcOrd="15" destOrd="0" presId="urn:microsoft.com/office/officeart/2005/8/layout/cycle8"/>
    <dgm:cxn modelId="{FE01EC14-42EA-441D-8D63-FF9165D5A10C}" type="presParOf" srcId="{A44BF381-6681-405F-B762-26B3B5DCCA3C}" destId="{3D6C9B3F-B9E6-4222-9EC5-998288AE9CFD}" srcOrd="16" destOrd="0" presId="urn:microsoft.com/office/officeart/2005/8/layout/cycle8"/>
    <dgm:cxn modelId="{970E672B-38ED-4A81-A0B0-75EC7D1AE583}" type="presParOf" srcId="{A44BF381-6681-405F-B762-26B3B5DCCA3C}" destId="{8C7C9255-F04F-4273-B078-18C52318FABC}" srcOrd="17" destOrd="0" presId="urn:microsoft.com/office/officeart/2005/8/layout/cycle8"/>
    <dgm:cxn modelId="{246D7025-435A-4131-9A5D-A56B87AD063C}" type="presParOf" srcId="{A44BF381-6681-405F-B762-26B3B5DCCA3C}" destId="{0B8AA5D1-3BD6-4DAC-AEDE-6090706F9E75}" srcOrd="18" destOrd="0" presId="urn:microsoft.com/office/officeart/2005/8/layout/cycle8"/>
    <dgm:cxn modelId="{2BCB2F39-70A7-41F5-88A4-DA0987AF1C03}" type="presParOf" srcId="{A44BF381-6681-405F-B762-26B3B5DCCA3C}" destId="{7E702887-2F83-45C0-B04B-D4126A7D6297}" srcOrd="19" destOrd="0" presId="urn:microsoft.com/office/officeart/2005/8/layout/cycle8"/>
    <dgm:cxn modelId="{0160CE3C-7460-41CE-8085-412E50D18818}" type="presParOf" srcId="{A44BF381-6681-405F-B762-26B3B5DCCA3C}" destId="{0E3429DF-17E7-4FB8-BCDE-E60D63BBDA3F}" srcOrd="20" destOrd="0" presId="urn:microsoft.com/office/officeart/2005/8/layout/cycle8"/>
    <dgm:cxn modelId="{29F9C274-6AA7-4B2F-940F-56E4D8CFFB59}" type="presParOf" srcId="{A44BF381-6681-405F-B762-26B3B5DCCA3C}" destId="{2FC3F3FC-AA92-44C2-8879-CC2F43A2B78B}" srcOrd="21" destOrd="0" presId="urn:microsoft.com/office/officeart/2005/8/layout/cycle8"/>
    <dgm:cxn modelId="{77ABF95F-0210-4EB7-A480-B5AB6E7CA3EA}" type="presParOf" srcId="{A44BF381-6681-405F-B762-26B3B5DCCA3C}" destId="{3487CE67-2601-4CFF-9BA6-7AD3ABB13C83}" srcOrd="22" destOrd="0" presId="urn:microsoft.com/office/officeart/2005/8/layout/cycle8"/>
    <dgm:cxn modelId="{6326A043-EFCC-49E8-99ED-649300528D0F}" type="presParOf" srcId="{A44BF381-6681-405F-B762-26B3B5DCCA3C}" destId="{30B6F5EB-391D-42DB-8C3F-577A316758F3}" srcOrd="23" destOrd="0" presId="urn:microsoft.com/office/officeart/2005/8/layout/cycle8"/>
    <dgm:cxn modelId="{6582D25C-43FF-458B-B2B5-2C04A89DF07F}" type="presParOf" srcId="{A44BF381-6681-405F-B762-26B3B5DCCA3C}" destId="{2B2F7CE0-03A5-4294-AEFC-3DEFDAEF2C7A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50682-EDB2-4AF6-8C09-9AD674978BC5}">
      <dsp:nvSpPr>
        <dsp:cNvPr id="0" name=""/>
        <dsp:cNvSpPr/>
      </dsp:nvSpPr>
      <dsp:spPr>
        <a:xfrm>
          <a:off x="588644" y="0"/>
          <a:ext cx="6671310" cy="443132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7EA22-B6C0-41F7-903F-666A46481663}">
      <dsp:nvSpPr>
        <dsp:cNvPr id="0" name=""/>
        <dsp:cNvSpPr/>
      </dsp:nvSpPr>
      <dsp:spPr>
        <a:xfrm>
          <a:off x="4119" y="1329396"/>
          <a:ext cx="147716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Identifikation</a:t>
          </a:r>
          <a:endParaRPr lang="en-US" sz="1700" kern="1200" dirty="0"/>
        </a:p>
      </dsp:txBody>
      <dsp:txXfrm>
        <a:off x="76228" y="1401505"/>
        <a:ext cx="1332951" cy="1628311"/>
      </dsp:txXfrm>
    </dsp:sp>
    <dsp:sp modelId="{5708A6B6-5FE9-4D64-A23D-621D379F2E86}">
      <dsp:nvSpPr>
        <dsp:cNvPr id="0" name=""/>
        <dsp:cNvSpPr/>
      </dsp:nvSpPr>
      <dsp:spPr>
        <a:xfrm>
          <a:off x="1594917" y="1329396"/>
          <a:ext cx="147716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Måling</a:t>
          </a:r>
          <a:endParaRPr lang="en-US" sz="1700" kern="1200" dirty="0"/>
        </a:p>
      </dsp:txBody>
      <dsp:txXfrm>
        <a:off x="1667026" y="1401505"/>
        <a:ext cx="1332951" cy="1628311"/>
      </dsp:txXfrm>
    </dsp:sp>
    <dsp:sp modelId="{13D013AC-765F-40BD-A2C6-B87FB483F7F2}">
      <dsp:nvSpPr>
        <dsp:cNvPr id="0" name=""/>
        <dsp:cNvSpPr/>
      </dsp:nvSpPr>
      <dsp:spPr>
        <a:xfrm>
          <a:off x="3185715" y="1329396"/>
          <a:ext cx="147716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Overvågning</a:t>
          </a:r>
          <a:endParaRPr lang="en-US" sz="1700" kern="1200" dirty="0"/>
        </a:p>
      </dsp:txBody>
      <dsp:txXfrm>
        <a:off x="3257824" y="1401505"/>
        <a:ext cx="1332951" cy="1628311"/>
      </dsp:txXfrm>
    </dsp:sp>
    <dsp:sp modelId="{34D1C7AF-44E3-446A-B28A-B157D57BF6AF}">
      <dsp:nvSpPr>
        <dsp:cNvPr id="0" name=""/>
        <dsp:cNvSpPr/>
      </dsp:nvSpPr>
      <dsp:spPr>
        <a:xfrm>
          <a:off x="4776513" y="1329396"/>
          <a:ext cx="147716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Styring</a:t>
          </a:r>
          <a:endParaRPr lang="en-US" sz="1700" kern="1200" dirty="0"/>
        </a:p>
      </dsp:txBody>
      <dsp:txXfrm>
        <a:off x="4848622" y="1401505"/>
        <a:ext cx="1332951" cy="1628311"/>
      </dsp:txXfrm>
    </dsp:sp>
    <dsp:sp modelId="{548901FD-CB2B-4956-A2E7-4DF607B2AE79}">
      <dsp:nvSpPr>
        <dsp:cNvPr id="0" name=""/>
        <dsp:cNvSpPr/>
      </dsp:nvSpPr>
      <dsp:spPr>
        <a:xfrm>
          <a:off x="6367310" y="1329396"/>
          <a:ext cx="1477169" cy="177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Rapportering</a:t>
          </a:r>
          <a:endParaRPr lang="en-US" sz="1700" kern="1200" dirty="0"/>
        </a:p>
      </dsp:txBody>
      <dsp:txXfrm>
        <a:off x="6439419" y="1401505"/>
        <a:ext cx="1332951" cy="1628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E623C-8B99-4B0E-9AEE-CEE02A673378}">
      <dsp:nvSpPr>
        <dsp:cNvPr id="0" name=""/>
        <dsp:cNvSpPr/>
      </dsp:nvSpPr>
      <dsp:spPr>
        <a:xfrm>
          <a:off x="2115433" y="274298"/>
          <a:ext cx="3722311" cy="3722311"/>
        </a:xfrm>
        <a:prstGeom prst="pie">
          <a:avLst>
            <a:gd name="adj1" fmla="val 16200000"/>
            <a:gd name="adj2" fmla="val 2052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1. Risikovurdering</a:t>
          </a:r>
          <a:endParaRPr lang="en-US" sz="1400" kern="1200" dirty="0"/>
        </a:p>
      </dsp:txBody>
      <dsp:txXfrm>
        <a:off x="4057239" y="900001"/>
        <a:ext cx="1196457" cy="797638"/>
      </dsp:txXfrm>
    </dsp:sp>
    <dsp:sp modelId="{CC330964-1BD2-4F05-B73E-476F7DC3273C}">
      <dsp:nvSpPr>
        <dsp:cNvPr id="0" name=""/>
        <dsp:cNvSpPr/>
      </dsp:nvSpPr>
      <dsp:spPr>
        <a:xfrm>
          <a:off x="2147339" y="373560"/>
          <a:ext cx="3722311" cy="3722311"/>
        </a:xfrm>
        <a:prstGeom prst="pie">
          <a:avLst>
            <a:gd name="adj1" fmla="val 20520000"/>
            <a:gd name="adj2" fmla="val 32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2. Risikoappetit</a:t>
          </a:r>
          <a:endParaRPr lang="en-US" sz="1400" kern="1200" dirty="0"/>
        </a:p>
      </dsp:txBody>
      <dsp:txXfrm>
        <a:off x="4544685" y="2074302"/>
        <a:ext cx="1107830" cy="886264"/>
      </dsp:txXfrm>
    </dsp:sp>
    <dsp:sp modelId="{A4BB870C-E46D-44D5-B26D-319D5F67E3BE}">
      <dsp:nvSpPr>
        <dsp:cNvPr id="0" name=""/>
        <dsp:cNvSpPr/>
      </dsp:nvSpPr>
      <dsp:spPr>
        <a:xfrm>
          <a:off x="2063144" y="434712"/>
          <a:ext cx="3722311" cy="3722311"/>
        </a:xfrm>
        <a:prstGeom prst="pie">
          <a:avLst>
            <a:gd name="adj1" fmla="val 3240000"/>
            <a:gd name="adj2" fmla="val 756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3. Træning og kultur</a:t>
          </a:r>
          <a:endParaRPr lang="en-US" sz="1400" kern="1200" dirty="0"/>
        </a:p>
      </dsp:txBody>
      <dsp:txXfrm>
        <a:off x="3392541" y="3049193"/>
        <a:ext cx="1063517" cy="974891"/>
      </dsp:txXfrm>
    </dsp:sp>
    <dsp:sp modelId="{04D6DA88-B06C-4E2E-B6CE-15CCD9E9BE2C}">
      <dsp:nvSpPr>
        <dsp:cNvPr id="0" name=""/>
        <dsp:cNvSpPr/>
      </dsp:nvSpPr>
      <dsp:spPr>
        <a:xfrm>
          <a:off x="1978949" y="373560"/>
          <a:ext cx="3722311" cy="3722311"/>
        </a:xfrm>
        <a:prstGeom prst="pie">
          <a:avLst>
            <a:gd name="adj1" fmla="val 7560000"/>
            <a:gd name="adj2" fmla="val 1188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4. Beredskab</a:t>
          </a:r>
          <a:endParaRPr lang="en-US" sz="1400" kern="1200" dirty="0"/>
        </a:p>
      </dsp:txBody>
      <dsp:txXfrm>
        <a:off x="2196084" y="2074302"/>
        <a:ext cx="1107830" cy="886264"/>
      </dsp:txXfrm>
    </dsp:sp>
    <dsp:sp modelId="{3D6C9B3F-B9E6-4222-9EC5-998288AE9CFD}">
      <dsp:nvSpPr>
        <dsp:cNvPr id="0" name=""/>
        <dsp:cNvSpPr/>
      </dsp:nvSpPr>
      <dsp:spPr>
        <a:xfrm>
          <a:off x="2010854" y="274298"/>
          <a:ext cx="3722311" cy="3722311"/>
        </a:xfrm>
        <a:prstGeom prst="pie">
          <a:avLst>
            <a:gd name="adj1" fmla="val 1188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5. Rapportering</a:t>
          </a:r>
          <a:endParaRPr lang="en-US" sz="1400" kern="1200" dirty="0"/>
        </a:p>
      </dsp:txBody>
      <dsp:txXfrm>
        <a:off x="2594903" y="900001"/>
        <a:ext cx="1196457" cy="797638"/>
      </dsp:txXfrm>
    </dsp:sp>
    <dsp:sp modelId="{0E3429DF-17E7-4FB8-BCDE-E60D63BBDA3F}">
      <dsp:nvSpPr>
        <dsp:cNvPr id="0" name=""/>
        <dsp:cNvSpPr/>
      </dsp:nvSpPr>
      <dsp:spPr>
        <a:xfrm>
          <a:off x="1884829" y="43870"/>
          <a:ext cx="4183168" cy="4183168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3F3FC-AA92-44C2-8879-CC2F43A2B78B}">
      <dsp:nvSpPr>
        <dsp:cNvPr id="0" name=""/>
        <dsp:cNvSpPr/>
      </dsp:nvSpPr>
      <dsp:spPr>
        <a:xfrm>
          <a:off x="1917167" y="143099"/>
          <a:ext cx="4183168" cy="4183168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7CE67-2601-4CFF-9BA6-7AD3ABB13C83}">
      <dsp:nvSpPr>
        <dsp:cNvPr id="0" name=""/>
        <dsp:cNvSpPr/>
      </dsp:nvSpPr>
      <dsp:spPr>
        <a:xfrm>
          <a:off x="1832715" y="204438"/>
          <a:ext cx="4183168" cy="4183168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6F5EB-391D-42DB-8C3F-577A316758F3}">
      <dsp:nvSpPr>
        <dsp:cNvPr id="0" name=""/>
        <dsp:cNvSpPr/>
      </dsp:nvSpPr>
      <dsp:spPr>
        <a:xfrm>
          <a:off x="1748263" y="143099"/>
          <a:ext cx="4183168" cy="418316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F7CE0-03A5-4294-AEFC-3DEFDAEF2C7A}">
      <dsp:nvSpPr>
        <dsp:cNvPr id="0" name=""/>
        <dsp:cNvSpPr/>
      </dsp:nvSpPr>
      <dsp:spPr>
        <a:xfrm>
          <a:off x="1780601" y="43870"/>
          <a:ext cx="4183168" cy="4183168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3365-F6F7-4574-BCE8-E48C080CFC7A}" type="datetimeFigureOut">
              <a:rPr lang="da-DK" smtClean="0"/>
              <a:t>30-06-2020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7CF6-065E-4F08-8DE2-A81D2055D5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91A-6647-4FEA-BB37-7ED9259436E7}" type="datetime1">
              <a:rPr lang="da-DK" smtClean="0"/>
              <a:t>30-06-2020</a:t>
            </a:fld>
            <a:endParaRPr lang="da-D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C60-21C7-4A87-B51E-0C38B2AFA894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2AF-20B8-4F9F-8526-C048F76670FF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11BE-BF14-47D9-85B7-28AE23BD47D1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1781-8487-4061-8E8C-B34D05A8A4FD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8D7-14F8-4C7E-934F-013C103B988F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518A-9B92-453B-A643-7A80761C5D94}" type="datetime1">
              <a:rPr lang="da-DK" smtClean="0"/>
              <a:t>30-06-2020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5AE-23BD-4FCE-9F85-93FA7F315AC0}" type="datetime1">
              <a:rPr lang="da-DK" smtClean="0"/>
              <a:t>30-06-2020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246A-B683-4B94-A131-DE57A94D6EB6}" type="datetime1">
              <a:rPr lang="da-DK" smtClean="0"/>
              <a:t>30-06-2020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D1E4-DC18-4E71-9A42-787F860958F8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6EA-DD1C-4649-AC74-3BAB4248472B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04A0C3-96DD-451D-BEC0-3AC148E31741}" type="datetime1">
              <a:rPr lang="da-DK" smtClean="0"/>
              <a:t>30-06-2020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Copyright Jørgen Just Andresen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86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KAPITEL 9</a:t>
            </a:r>
            <a:br>
              <a:rPr lang="da-DK" dirty="0"/>
            </a:br>
            <a:r>
              <a:rPr lang="da-DK" dirty="0"/>
              <a:t>Operationel risiko, Klima- og Cyberrisiko</a:t>
            </a:r>
          </a:p>
        </p:txBody>
      </p:sp>
    </p:spTree>
    <p:extLst>
      <p:ext uri="{BB962C8B-B14F-4D97-AF65-F5344CB8AC3E}">
        <p14:creationId xmlns:p14="http://schemas.microsoft.com/office/powerpoint/2010/main" val="18022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Standardmetoden - eksempel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10</a:t>
            </a:fld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/>
          <a:srcRect l="25760" t="23750" r="18488" b="42650"/>
          <a:stretch/>
        </p:blipFill>
        <p:spPr>
          <a:xfrm>
            <a:off x="1186442" y="1772816"/>
            <a:ext cx="7655806" cy="355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9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Den avancerede målemetode (AMA)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Den avancerede målemetode er ikke bare én bestemt model, men består af en række kvantitative og kvalitative nøgleelementer:</a:t>
            </a:r>
          </a:p>
          <a:p>
            <a:pPr lvl="1"/>
            <a:r>
              <a:rPr lang="da-DK" dirty="0"/>
              <a:t>Interne data opdelt på de begivenhedstyper og forretningsområder</a:t>
            </a:r>
          </a:p>
          <a:p>
            <a:pPr lvl="1"/>
            <a:r>
              <a:rPr lang="da-DK" dirty="0"/>
              <a:t>Eksterne tabstal</a:t>
            </a:r>
          </a:p>
          <a:p>
            <a:pPr lvl="1"/>
            <a:r>
              <a:rPr lang="da-DK" dirty="0"/>
              <a:t>Scenarieanalyser</a:t>
            </a:r>
          </a:p>
          <a:p>
            <a:pPr lvl="1"/>
            <a:r>
              <a:rPr lang="en-US" dirty="0" err="1"/>
              <a:t>Forretningspraksis</a:t>
            </a:r>
            <a:r>
              <a:rPr lang="en-US" dirty="0"/>
              <a:t> og interne </a:t>
            </a:r>
            <a:r>
              <a:rPr lang="en-US" dirty="0" err="1"/>
              <a:t>kontrolfaktorer</a:t>
            </a:r>
            <a:endParaRPr lang="da-DK" dirty="0"/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655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Den avancerede målemetode (AMA)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12</a:t>
            </a:fld>
            <a:endParaRPr lang="da-DK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277649"/>
            <a:ext cx="5941020" cy="524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426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FE56-D3AA-43D8-A1D4-D1DB607B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Klimarisiko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92194B5-F06C-4BE3-BA12-D1BAF87F93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90600" y="1459523"/>
          <a:ext cx="7848600" cy="4431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5B847-1226-409C-B46A-B73F7E8D1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6B77F-64CD-43CB-8C88-6F5499B6B4B9}" type="slidenum">
              <a:rPr lang="en-GB" smtClean="0"/>
              <a:pPr>
                <a:defRPr/>
              </a:pPr>
              <a:t>13</a:t>
            </a:fld>
            <a:r>
              <a:rPr lang="da-DK"/>
              <a:t> af 23</a:t>
            </a:r>
            <a:r>
              <a:rPr lang="da-DK" sz="923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923">
              <a:solidFill>
                <a:srgbClr val="5E5E5E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04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0297-AE1D-4B52-B3EC-D70C245A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Klimarisiko - spørgsmål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F48E4-A485-4E65-ADB0-CFF6415CA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er Parisaftalen og hvad er dens indhold?</a:t>
            </a:r>
          </a:p>
          <a:p>
            <a:r>
              <a:rPr lang="da-DK" dirty="0"/>
              <a:t>Hvad er forskellen på fysisk risiko og transitionsrisiko?</a:t>
            </a:r>
          </a:p>
          <a:p>
            <a:r>
              <a:rPr lang="da-DK" dirty="0"/>
              <a:t>Hvilke drivhusgasser findes og hvorfor er de problematiske?</a:t>
            </a:r>
          </a:p>
          <a:p>
            <a:r>
              <a:rPr lang="da-DK" dirty="0"/>
              <a:t>Hvad er stranded assets?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DD5DB-2233-44E3-8A4F-CE9B0C82B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8112-030D-4F08-B2F1-B30C9C69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6411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92B7-BDE6-4787-9AC1-BB8A611C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Klimarisiko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508F2-8485-4015-8FFE-9A798330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6B77F-64CD-43CB-8C88-6F5499B6B4B9}" type="slidenum">
              <a:rPr lang="en-GB" smtClean="0"/>
              <a:pPr>
                <a:defRPr/>
              </a:pPr>
              <a:t>15</a:t>
            </a:fld>
            <a:r>
              <a:rPr lang="da-DK" dirty="0"/>
              <a:t> af 23</a:t>
            </a:r>
            <a:r>
              <a:rPr lang="da-DK" sz="923" dirty="0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923" dirty="0">
              <a:solidFill>
                <a:srgbClr val="5E5E5E"/>
              </a:solidFill>
              <a:latin typeface="Times New Roman" pitchFamily="18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303361-9E76-4CB5-B168-731BD9422FE3}"/>
              </a:ext>
            </a:extLst>
          </p:cNvPr>
          <p:cNvCxnSpPr/>
          <p:nvPr/>
        </p:nvCxnSpPr>
        <p:spPr bwMode="auto">
          <a:xfrm>
            <a:off x="5236698" y="545123"/>
            <a:ext cx="844062" cy="8440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A156B-A380-4AB0-936E-5994DF012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Eksempel på stranded assets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078078-D087-4E6A-B6D7-7C3349324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276872"/>
            <a:ext cx="8172400" cy="2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6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3DF53-79F0-4204-A310-B31E4098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Cyberrisiko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6C5AF89-F952-4AB9-8475-15644BB92A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90600" y="1459523"/>
          <a:ext cx="7848600" cy="4431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67E6B-FE67-4686-9EA4-3B316B9A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6B77F-64CD-43CB-8C88-6F5499B6B4B9}" type="slidenum">
              <a:rPr lang="en-GB" smtClean="0"/>
              <a:pPr>
                <a:defRPr/>
              </a:pPr>
              <a:t>16</a:t>
            </a:fld>
            <a:r>
              <a:rPr lang="da-DK"/>
              <a:t> af 23</a:t>
            </a:r>
            <a:r>
              <a:rPr lang="da-DK" sz="923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923">
              <a:solidFill>
                <a:srgbClr val="5E5E5E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14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0E0E-C4B2-4F6B-9A65-98406E219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476672"/>
            <a:ext cx="1580857" cy="422031"/>
          </a:xfrm>
        </p:spPr>
        <p:txBody>
          <a:bodyPr>
            <a:normAutofit fontScale="90000"/>
          </a:bodyPr>
          <a:lstStyle/>
          <a:p>
            <a:r>
              <a:rPr lang="da-DK" dirty="0"/>
              <a:t>Cyber-</a:t>
            </a:r>
            <a:br>
              <a:rPr lang="da-DK" dirty="0"/>
            </a:br>
            <a:r>
              <a:rPr lang="da-DK" dirty="0"/>
              <a:t>risiko</a:t>
            </a:r>
            <a:endParaRPr lang="en-US" dirty="0"/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0C3B2680-BDC1-4B11-A17A-9EAA743FE0F4}"/>
              </a:ext>
            </a:extLst>
          </p:cNvPr>
          <p:cNvCxnSpPr>
            <a:cxnSpLocks/>
          </p:cNvCxnSpPr>
          <p:nvPr/>
        </p:nvCxnSpPr>
        <p:spPr bwMode="auto">
          <a:xfrm>
            <a:off x="6011382" y="-505583"/>
            <a:ext cx="357522" cy="16885"/>
          </a:xfrm>
          <a:prstGeom prst="curvedConnector3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3DE5962-4171-4E4C-9FF7-538774E9B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16632"/>
            <a:ext cx="5180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80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89512"/>
          </a:xfrm>
        </p:spPr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Hvad indgår i operationel risiko? Giv eksempler.</a:t>
            </a:r>
          </a:p>
          <a:p>
            <a:r>
              <a:rPr lang="da-DK" dirty="0">
                <a:latin typeface="Trebuchet MS" pitchFamily="34" charset="0"/>
              </a:rPr>
              <a:t>Hvad indgår ikke i den regulatoriske definition på operationel risiko?</a:t>
            </a:r>
          </a:p>
          <a:p>
            <a:r>
              <a:rPr lang="da-DK" dirty="0">
                <a:latin typeface="Trebuchet MS" pitchFamily="34" charset="0"/>
              </a:rPr>
              <a:t>Forklar forskellen mellem basisindikatormetoden, standardmetoden og den avancerede målemetode</a:t>
            </a:r>
          </a:p>
          <a:p>
            <a:r>
              <a:rPr lang="da-DK" dirty="0">
                <a:latin typeface="Trebuchet MS" pitchFamily="34" charset="0"/>
              </a:rPr>
              <a:t>Hvad er en heat map?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540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Hvad er svaghederne ved basisindikator- og standardmetoden?</a:t>
            </a:r>
          </a:p>
          <a:p>
            <a:r>
              <a:rPr lang="da-DK" dirty="0">
                <a:latin typeface="Trebuchet MS" pitchFamily="34" charset="0"/>
              </a:rPr>
              <a:t>Giv eksempler på operationelle tab fra ”virkelighedens” verden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458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Hvad er operationel risiko?</a:t>
            </a:r>
          </a:p>
          <a:p>
            <a:r>
              <a:rPr lang="da-DK" sz="2800" dirty="0"/>
              <a:t>De syv begivenhedstyper</a:t>
            </a:r>
          </a:p>
          <a:p>
            <a:r>
              <a:rPr lang="da-DK" sz="2800" dirty="0"/>
              <a:t>Heat map</a:t>
            </a:r>
          </a:p>
          <a:p>
            <a:r>
              <a:rPr lang="da-DK" sz="2800" dirty="0"/>
              <a:t>Kapitalkrav til penge- og realkreditinstitutter</a:t>
            </a:r>
          </a:p>
          <a:p>
            <a:pPr lvl="1"/>
            <a:r>
              <a:rPr lang="da-DK" sz="2400" dirty="0"/>
              <a:t>Basisindikatormetoden</a:t>
            </a:r>
          </a:p>
          <a:p>
            <a:pPr lvl="1"/>
            <a:r>
              <a:rPr lang="da-DK" sz="2400" dirty="0"/>
              <a:t>Standardmetoden</a:t>
            </a:r>
          </a:p>
          <a:p>
            <a:pPr lvl="1"/>
            <a:r>
              <a:rPr lang="da-DK" sz="2400" dirty="0"/>
              <a:t>Den avancerede målemetode (AMA)</a:t>
            </a:r>
          </a:p>
          <a:p>
            <a:r>
              <a:rPr lang="da-DK" dirty="0"/>
              <a:t>Klimarisiko</a:t>
            </a:r>
          </a:p>
          <a:p>
            <a:r>
              <a:rPr lang="da-DK" dirty="0"/>
              <a:t>Cyberrisiko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787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200" dirty="0"/>
              <a:t>Appendix – definition af forretningsområder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20</a:t>
            </a:fld>
            <a:endParaRPr lang="da-DK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1418066"/>
            <a:ext cx="5228753" cy="540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71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operationel risiko?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Ved operationel risiko forståes risikoen for økonomiske tab som følge af uhensigtsmæssige eller mangelfulde interne procedurer, menneskelige eller systemmæssige fejl eller som følge af eksterne begivenheder, inklusive retlige risici.</a:t>
            </a:r>
          </a:p>
          <a:p>
            <a:r>
              <a:rPr lang="da-DK" dirty="0"/>
              <a:t>I den regulatoriske definition indgår juridiske risici, mens omdømme-risiko og strategisk risici ikke er med (det betyder imidlertid ikke, at de ikke er vigtige!!) 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721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operationel risiko?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a-DK" dirty="0"/>
              <a:t>Intern svig</a:t>
            </a:r>
          </a:p>
          <a:p>
            <a:pPr marL="82296" indent="0">
              <a:buNone/>
            </a:pPr>
            <a:r>
              <a:rPr lang="da-DK" dirty="0"/>
              <a:t> </a:t>
            </a:r>
          </a:p>
          <a:p>
            <a:pPr lvl="0"/>
            <a:r>
              <a:rPr lang="da-DK" dirty="0"/>
              <a:t>Ekstern svig</a:t>
            </a:r>
          </a:p>
          <a:p>
            <a:pPr marL="82296" indent="0">
              <a:buNone/>
            </a:pPr>
            <a:r>
              <a:rPr lang="da-DK" dirty="0"/>
              <a:t> </a:t>
            </a:r>
          </a:p>
          <a:p>
            <a:pPr lvl="0"/>
            <a:r>
              <a:rPr lang="da-DK" dirty="0"/>
              <a:t>Ansættelsesvilkår og sikkerhed på arbejdspladsen</a:t>
            </a:r>
          </a:p>
          <a:p>
            <a:pPr marL="82296" indent="0">
              <a:buNone/>
            </a:pPr>
            <a:r>
              <a:rPr lang="da-DK" dirty="0"/>
              <a:t> </a:t>
            </a:r>
          </a:p>
          <a:p>
            <a:pPr lvl="0"/>
            <a:r>
              <a:rPr lang="da-DK" dirty="0"/>
              <a:t>Kunder, produkter og forretningspraksis</a:t>
            </a:r>
          </a:p>
          <a:p>
            <a:pPr marL="82296" indent="0">
              <a:buNone/>
            </a:pPr>
            <a:r>
              <a:rPr lang="da-DK" dirty="0"/>
              <a:t> </a:t>
            </a:r>
          </a:p>
          <a:p>
            <a:pPr lvl="0"/>
            <a:r>
              <a:rPr lang="da-DK" dirty="0"/>
              <a:t>Skader på fysiske aktiver</a:t>
            </a:r>
          </a:p>
          <a:p>
            <a:pPr marL="82296" indent="0">
              <a:buNone/>
            </a:pPr>
            <a:r>
              <a:rPr lang="da-DK" dirty="0"/>
              <a:t> </a:t>
            </a:r>
          </a:p>
          <a:p>
            <a:pPr lvl="0"/>
            <a:r>
              <a:rPr lang="da-DK" dirty="0"/>
              <a:t>Forretningsnedbrud og systemfejl og ordreafvikling</a:t>
            </a:r>
          </a:p>
          <a:p>
            <a:pPr marL="82296" indent="0">
              <a:buNone/>
            </a:pPr>
            <a:r>
              <a:rPr lang="da-DK" dirty="0"/>
              <a:t> </a:t>
            </a:r>
          </a:p>
          <a:p>
            <a:pPr lvl="0"/>
            <a:r>
              <a:rPr lang="da-DK" dirty="0"/>
              <a:t>Levering og procesforvaltning. 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715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Heat map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5</a:t>
            </a:fld>
            <a:endParaRPr lang="da-DK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748621"/>
            <a:ext cx="7499350" cy="419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550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Styring af operationel risiko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6</a:t>
            </a:fld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358" y="1605127"/>
            <a:ext cx="7834039" cy="47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4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Kapitalkrav til kreditinstitutter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Basisindikatormetoden</a:t>
            </a:r>
          </a:p>
          <a:p>
            <a:r>
              <a:rPr lang="da-DK" dirty="0"/>
              <a:t>Standardmetoden</a:t>
            </a:r>
          </a:p>
          <a:p>
            <a:r>
              <a:rPr lang="da-DK" dirty="0"/>
              <a:t>Den avancerede målemetode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7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5544616" cy="40317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48064" y="4509120"/>
            <a:ext cx="3405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Man skal dog kunne dokumentere,</a:t>
            </a:r>
          </a:p>
          <a:p>
            <a:r>
              <a:rPr lang="da-DK" dirty="0"/>
              <a:t>at man kan opgøre forventet tab</a:t>
            </a:r>
          </a:p>
        </p:txBody>
      </p:sp>
    </p:spTree>
    <p:extLst>
      <p:ext uri="{BB962C8B-B14F-4D97-AF65-F5344CB8AC3E}">
        <p14:creationId xmlns:p14="http://schemas.microsoft.com/office/powerpoint/2010/main" val="42465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Basisindikatormetoden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Brugt af de små- og mellemstore banker i Danmark</a:t>
            </a:r>
          </a:p>
          <a:p>
            <a:r>
              <a:rPr lang="da-DK" sz="2400" dirty="0"/>
              <a:t>Kapitalkrav = 15% af basisindikatoren</a:t>
            </a:r>
          </a:p>
          <a:p>
            <a:r>
              <a:rPr lang="da-DK" sz="2400" dirty="0"/>
              <a:t>Basisindikatoren opgøres som et tre-årigt gennemsnit: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8</a:t>
            </a:fld>
            <a:endParaRPr lang="da-DK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22" y="2924944"/>
            <a:ext cx="1231023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573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Standardmetoden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Anvendes af større banker i Danmark</a:t>
            </a:r>
          </a:p>
          <a:p>
            <a:r>
              <a:rPr lang="da-DK" sz="2400" dirty="0"/>
              <a:t>For hvert forretningsområde beregnes en basisindikator, der skal ganges med en beta-værdi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9</a:t>
            </a:fld>
            <a:endParaRPr lang="da-DK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73B449-464A-4601-B117-5E0B5B2A5B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2" t="59451" r="32911" b="5900"/>
          <a:stretch/>
        </p:blipFill>
        <p:spPr>
          <a:xfrm>
            <a:off x="1835696" y="2712579"/>
            <a:ext cx="5112568" cy="401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28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908</TotalTime>
  <Words>435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Gill Sans MT</vt:lpstr>
      <vt:lpstr>Times New Roman</vt:lpstr>
      <vt:lpstr>Trebuchet MS</vt:lpstr>
      <vt:lpstr>Verdana</vt:lpstr>
      <vt:lpstr>Wingdings 2</vt:lpstr>
      <vt:lpstr>Solstice</vt:lpstr>
      <vt:lpstr>KAPITEL 9 Operationel risiko, Klima- og Cyberrisiko</vt:lpstr>
      <vt:lpstr>Indhold</vt:lpstr>
      <vt:lpstr>Hvad er operationel risiko?</vt:lpstr>
      <vt:lpstr>Hvad er operationel risiko?</vt:lpstr>
      <vt:lpstr>Heat map</vt:lpstr>
      <vt:lpstr>Styring af operationel risiko</vt:lpstr>
      <vt:lpstr>Kapitalkrav til kreditinstitutter</vt:lpstr>
      <vt:lpstr>Basisindikatormetoden</vt:lpstr>
      <vt:lpstr>Standardmetoden</vt:lpstr>
      <vt:lpstr>Standardmetoden - eksempel</vt:lpstr>
      <vt:lpstr>Den avancerede målemetode (AMA)</vt:lpstr>
      <vt:lpstr>Den avancerede målemetode (AMA)</vt:lpstr>
      <vt:lpstr>Klimarisiko</vt:lpstr>
      <vt:lpstr>Klimarisiko - spørgsmål</vt:lpstr>
      <vt:lpstr>Klimarisiko</vt:lpstr>
      <vt:lpstr>Cyberrisiko</vt:lpstr>
      <vt:lpstr>Cyber- risiko</vt:lpstr>
      <vt:lpstr>Tjek spørgsmål – 1</vt:lpstr>
      <vt:lpstr>Tjek spørgsmål - 2</vt:lpstr>
      <vt:lpstr>Appendix – definition af forretningsområder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</dc:title>
  <dc:creator>JJA</dc:creator>
  <cp:lastModifiedBy>Jørgen Just Andresen</cp:lastModifiedBy>
  <cp:revision>62</cp:revision>
  <dcterms:created xsi:type="dcterms:W3CDTF">2011-08-19T12:28:43Z</dcterms:created>
  <dcterms:modified xsi:type="dcterms:W3CDTF">2020-06-30T20:18:52Z</dcterms:modified>
</cp:coreProperties>
</file>