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0" r:id="rId3"/>
    <p:sldId id="312" r:id="rId4"/>
    <p:sldId id="313" r:id="rId5"/>
    <p:sldId id="344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45" r:id="rId15"/>
    <p:sldId id="322" r:id="rId16"/>
    <p:sldId id="323" r:id="rId17"/>
    <p:sldId id="324" r:id="rId18"/>
    <p:sldId id="325" r:id="rId19"/>
    <p:sldId id="346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47" r:id="rId31"/>
    <p:sldId id="336" r:id="rId32"/>
    <p:sldId id="337" r:id="rId33"/>
    <p:sldId id="338" r:id="rId34"/>
    <p:sldId id="348" r:id="rId35"/>
    <p:sldId id="339" r:id="rId36"/>
    <p:sldId id="340" r:id="rId37"/>
    <p:sldId id="341" r:id="rId38"/>
    <p:sldId id="342" r:id="rId39"/>
    <p:sldId id="34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75" d="100"/>
          <a:sy n="75" d="100"/>
        </p:scale>
        <p:origin x="123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F0506-C57A-D666-D965-D47D809B5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59B117C-B19E-8B64-3F05-9BCCD18F8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39364C-6300-B923-924F-475EE2B1C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319B-93E9-454C-9109-3B136697F3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6F802E-A936-9032-AF66-4AFBDBFEA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C36C3E-A4F0-A6B3-A742-D72033D1B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09EC-9E4A-4C9C-96AC-8DA8AB01E6D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3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C8C4B-F4AC-4A78-585B-F189AF814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BCD6344-0BFE-1E6B-230F-596125082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DD7328-9685-4062-FA62-6D8784E2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319B-93E9-454C-9109-3B136697F3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785F49-3913-9445-9D3F-A24C6102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CD2B4A7-C89F-AE38-3D88-D9E11283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09EC-9E4A-4C9C-96AC-8DA8AB01E6D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0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38EDDA1-C893-9FCC-9565-C25B55BB1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8B6B88C-F344-11A8-B7A7-33F917828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626258-C781-EC92-3663-41335201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319B-93E9-454C-9109-3B136697F3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4FBEF2-84A6-4078-26C2-994B4494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B29C18-D69C-03E0-79F1-062AD946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09EC-9E4A-4C9C-96AC-8DA8AB01E6D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5293A-D0B1-CC88-F95F-F9D949BF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76FEEC-B458-F393-A47C-4A21F0EA2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13A124-F6A1-596B-4B04-0B61D85F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319B-93E9-454C-9109-3B136697F3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E627B3-BEBD-9B54-0A86-345535BC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962EB2-C115-1FA6-8502-AC58981C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09EC-9E4A-4C9C-96AC-8DA8AB01E6D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E2D37-AEE3-CDEE-210B-A2471E02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0A2D70-D399-97A6-17C2-3AA3DB742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C876FEB-B7AE-A5B9-3B8A-AADCAE6F5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319B-93E9-454C-9109-3B136697F3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2D7DE7-21A8-9B30-FC72-1627B18A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06FD07-ED53-6B60-2C11-B314A232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09EC-9E4A-4C9C-96AC-8DA8AB01E6D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5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9A89-473E-2DDC-D5D3-A4725287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5AD2C8-C63D-2737-BEAF-66E72612D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2CECEDB-5C4E-7CC4-40FD-8859501BA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00E0698-262F-9A25-3D32-A906257F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319B-93E9-454C-9109-3B136697F3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27A89CE-A2AF-C965-6B92-5BF04395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7D9E26-AB06-85A0-72A8-A29E6C19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09EC-9E4A-4C9C-96AC-8DA8AB01E6D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8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42BA2-C610-67DC-DE93-255A6B4F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E9AC10-99D6-2FAD-7998-09624FD02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C105BAA-4F1D-CF9F-44EA-1A76F7219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EB96F9F-780D-A8DA-E395-D54CBA3C6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6B6FCA7-2C34-7545-987B-238C4E573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4CF4E13-45BF-0066-13F2-A3F7D7BB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319B-93E9-454C-9109-3B136697F3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2DBF9E-BC9C-7A0A-A708-9C9B99424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E801E63-B056-A564-F13F-43D1A58A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09EC-9E4A-4C9C-96AC-8DA8AB01E6D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0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193DF-C6EA-E90C-8238-4E87A487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D2B6DF5-795B-B333-ABE5-2209CA63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319B-93E9-454C-9109-3B136697F3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B60456F-227F-29BE-0A35-93C7C830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BF174CA-D1DB-60B1-AB52-887101DB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09EC-9E4A-4C9C-96AC-8DA8AB01E6D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5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49BE6A9-E285-FA8A-EC9E-1C27A1C2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319B-93E9-454C-9109-3B136697F3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FA4E03E-CF78-3758-AD4C-EF053EB7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2A70FC9-851E-1244-B680-3CF48535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09EC-9E4A-4C9C-96AC-8DA8AB01E6D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7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6E48A-9FA3-3D56-AF4A-92AE4A9C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67C9B8-B302-B88E-2AF6-3E61EC2A8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A32F50-BEF0-E6B0-F8FA-4E16104C4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4A629B2-CCAE-62B6-C28D-CD430D32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319B-93E9-454C-9109-3B136697F3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732A75A-E314-D427-9478-F770A0E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9A6A9F2-12A4-781E-5B3C-3ABF5654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09EC-9E4A-4C9C-96AC-8DA8AB01E6D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0AD1E-7093-9600-9038-B45316C5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96D334A-E085-7B78-1AFA-08C0980CB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9D88BCA-303E-818B-D590-28C5EC401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C7E23E0-C001-171B-0853-6D5F5E0B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319B-93E9-454C-9109-3B136697F3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4105E25-BA81-9393-ACF6-FB130A0A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E47F46E-4538-58A6-A2B7-294F7AE1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09EC-9E4A-4C9C-96AC-8DA8AB01E6D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CE32A9E-759E-ECD7-7C61-1D116CEB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5A2722D-5920-E79B-B3B4-4D288C37C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1B3E8E-2005-BA5D-C91F-05F8AEF85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F319B-93E9-454C-9109-3B136697F3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41789E-67C2-4C61-DFAE-9396EA466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202B2B-4624-8732-A844-464E9A9B6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109EC-9E4A-4C9C-96AC-8DA8AB01E6D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7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063"/>
            <a:ext cx="9144000" cy="2387600"/>
          </a:xfrm>
        </p:spPr>
        <p:txBody>
          <a:bodyPr/>
          <a:lstStyle/>
          <a:p>
            <a:r>
              <a:rPr lang="da-DK" dirty="0"/>
              <a:t>Modeller og figurer</a:t>
            </a:r>
            <a:endParaRPr lang="en-US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05C35EF-D86F-81FB-E448-604F76144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15457"/>
            <a:ext cx="9144000" cy="1655762"/>
          </a:xfrm>
        </p:spPr>
        <p:txBody>
          <a:bodyPr/>
          <a:lstStyle/>
          <a:p>
            <a:r>
              <a:rPr lang="da-DK" dirty="0"/>
              <a:t>Strategisk ledelse – fra teori til praksis</a:t>
            </a:r>
          </a:p>
          <a:p>
            <a:endParaRPr lang="da-DK" dirty="0"/>
          </a:p>
          <a:p>
            <a:r>
              <a:rPr lang="da-DK" dirty="0"/>
              <a:t>Kapitel 9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3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F4C2B05-5E6F-0702-0B47-46A54F7D6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62" y="1524000"/>
            <a:ext cx="76866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6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E2C5DF0-2D56-8CC7-9229-B7E355D78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762000"/>
            <a:ext cx="77914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9A01670-3ADD-5615-7C24-66A11C0C4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904875"/>
            <a:ext cx="76390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8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2BE9D01-FF8A-41BB-8448-3E5619F92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557212"/>
            <a:ext cx="77343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6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0163"/>
            <a:ext cx="9144000" cy="2387600"/>
          </a:xfrm>
        </p:spPr>
        <p:txBody>
          <a:bodyPr/>
          <a:lstStyle/>
          <a:p>
            <a:r>
              <a:rPr lang="da-DK" dirty="0"/>
              <a:t>Kapitel 11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66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57A899D-3AE3-8E99-71E9-EAF5950D4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681" y="0"/>
            <a:ext cx="830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7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0A5887C-048C-BCCE-CD52-46059B3FA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587" y="666750"/>
            <a:ext cx="660082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E812DE3-49BC-78E6-5CFA-8B87C2F16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600075"/>
            <a:ext cx="77914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44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9406698-F092-C8A8-B21F-027243385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62" y="1562100"/>
            <a:ext cx="78390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83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0163"/>
            <a:ext cx="9144000" cy="2387600"/>
          </a:xfrm>
        </p:spPr>
        <p:txBody>
          <a:bodyPr/>
          <a:lstStyle/>
          <a:p>
            <a:r>
              <a:rPr lang="da-DK" dirty="0"/>
              <a:t>Kapitel 12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8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0163"/>
            <a:ext cx="9144000" cy="2387600"/>
          </a:xfrm>
        </p:spPr>
        <p:txBody>
          <a:bodyPr/>
          <a:lstStyle/>
          <a:p>
            <a:r>
              <a:rPr lang="da-DK" dirty="0"/>
              <a:t>Kapitel 9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13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DDCA59C-94BD-D6DA-2836-7D11F418B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847725"/>
            <a:ext cx="76581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55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E790FFB-47DF-2F46-F52F-D3983C9AC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37" y="1233487"/>
            <a:ext cx="77819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31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DA18177-0D1E-F874-1794-C141205D9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7" y="1309687"/>
            <a:ext cx="77057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99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0F1FEE7-5141-E8AF-50A0-C832A6A93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046" y="0"/>
            <a:ext cx="6335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1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893851F-150C-4BDD-0B7A-ED09171E6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245" y="0"/>
            <a:ext cx="7677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31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BEED978-2247-0EA5-AED6-55DBAE80A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2" y="133350"/>
            <a:ext cx="902017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05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699AB33-80BF-14DB-B63A-CDB42FB7F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56" y="0"/>
            <a:ext cx="9592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50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7731EAC-C2A3-A3A8-C2EA-82C40F23F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814" y="0"/>
            <a:ext cx="6374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7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5E99DAA-45B3-521D-8FFC-9CCD3180D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652" y="0"/>
            <a:ext cx="8818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36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0526E77-B404-D5E9-66D0-70627BC9F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481012"/>
            <a:ext cx="767715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B114E4E-4292-755C-3FF8-34BD7AEEB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12" y="1857375"/>
            <a:ext cx="74199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52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0163"/>
            <a:ext cx="9144000" cy="2387600"/>
          </a:xfrm>
        </p:spPr>
        <p:txBody>
          <a:bodyPr/>
          <a:lstStyle/>
          <a:p>
            <a:r>
              <a:rPr lang="da-DK" dirty="0"/>
              <a:t>Kapitel 13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62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E066D92-5C36-1802-6B85-DC95F087B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146" y="0"/>
            <a:ext cx="7157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61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4ACC36A-A829-F55D-97C9-866D70C92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75" y="704850"/>
            <a:ext cx="78676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74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18CA55C-05C1-B2A6-ED5D-3E7FE5E33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47625"/>
            <a:ext cx="77533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10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0163"/>
            <a:ext cx="9144000" cy="2387600"/>
          </a:xfrm>
        </p:spPr>
        <p:txBody>
          <a:bodyPr/>
          <a:lstStyle/>
          <a:p>
            <a:r>
              <a:rPr lang="da-DK" dirty="0"/>
              <a:t>Kapitel 14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3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D481A52-1C3A-5B90-173F-49227D121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2" y="1095375"/>
            <a:ext cx="83343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03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BC7B002-3F26-5818-727C-C41A158C2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766762"/>
            <a:ext cx="80295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75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EC16503-6E02-A7A6-DEC0-CB59B6858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1443037"/>
            <a:ext cx="77914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4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33EEB32-1E00-419E-251D-F6F4A9922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09687"/>
            <a:ext cx="82296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30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4B13995-C2C5-0938-A126-CCF3FED79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1338262"/>
            <a:ext cx="79438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8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6397C31-C5DA-5E4F-38F2-EB07F6A9D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054" y="0"/>
            <a:ext cx="7687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8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0163"/>
            <a:ext cx="9144000" cy="2387600"/>
          </a:xfrm>
        </p:spPr>
        <p:txBody>
          <a:bodyPr/>
          <a:lstStyle/>
          <a:p>
            <a:r>
              <a:rPr lang="da-DK" dirty="0"/>
              <a:t>Kapitel 10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2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6968DFD-D4DB-5395-E43B-D5A5D78F1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862" y="1423193"/>
            <a:ext cx="8397104" cy="40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8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747F045-F5E4-F946-ADF8-EF29AA8CE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43050"/>
            <a:ext cx="8077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8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5A4AA13-6F1F-953C-878A-19A585490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01" y="1963659"/>
            <a:ext cx="8562598" cy="29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9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99547AE-D450-980B-BD09-FACE03B10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2" y="2114550"/>
            <a:ext cx="78771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34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</Words>
  <Application>Microsoft Office PowerPoint</Application>
  <PresentationFormat>Widescreen</PresentationFormat>
  <Paragraphs>10</Paragraphs>
  <Slides>39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Office-tema</vt:lpstr>
      <vt:lpstr>Modeller og figurer</vt:lpstr>
      <vt:lpstr>Kapitel 9</vt:lpstr>
      <vt:lpstr>PowerPoint-præsentation</vt:lpstr>
      <vt:lpstr>PowerPoint-præsentation</vt:lpstr>
      <vt:lpstr>Kapitel 10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Kapitel 11</vt:lpstr>
      <vt:lpstr>PowerPoint-præsentation</vt:lpstr>
      <vt:lpstr>PowerPoint-præsentation</vt:lpstr>
      <vt:lpstr>PowerPoint-præsentation</vt:lpstr>
      <vt:lpstr>PowerPoint-præsentation</vt:lpstr>
      <vt:lpstr>Kapitel 12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Kapitel 13</vt:lpstr>
      <vt:lpstr>PowerPoint-præsentation</vt:lpstr>
      <vt:lpstr>PowerPoint-præsentation</vt:lpstr>
      <vt:lpstr>PowerPoint-præsentation</vt:lpstr>
      <vt:lpstr>Kapitel 14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Modeller og figurer</dc:title>
  <dc:creator>Nanna Fink Hesselholt</dc:creator>
  <cp:lastModifiedBy>Nanna Fink Hesselholt</cp:lastModifiedBy>
  <cp:revision>1</cp:revision>
  <dcterms:created xsi:type="dcterms:W3CDTF">2024-03-13T08:56:07Z</dcterms:created>
  <dcterms:modified xsi:type="dcterms:W3CDTF">2024-03-13T09:13:19Z</dcterms:modified>
</cp:coreProperties>
</file>