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11" r:id="rId17"/>
    <p:sldId id="312" r:id="rId18"/>
    <p:sldId id="308" r:id="rId1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3BC270-E2B1-4261-B7FA-D0D4D19540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033DF1C5-E780-43DA-9FCB-4CD8507CDD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8203284-832B-4AE1-8F53-81C9D82EA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65DE-A196-4A91-A110-1354E3491B3D}" type="datetimeFigureOut">
              <a:rPr lang="da-DK" smtClean="0"/>
              <a:t>13-01-2022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CDFB544-6984-4AA8-9990-0CFD2E66A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35F4D20-D622-4C4E-B520-ED05F8E57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1EE7-F20A-4F14-AFAD-3EA402DEAA4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99823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143F20-42D4-4156-A795-96676B52A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804EEAD-1A03-4591-BCB2-567D5EBC6C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A06C133-F3A7-42E7-B36E-0EEF5D51C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65DE-A196-4A91-A110-1354E3491B3D}" type="datetimeFigureOut">
              <a:rPr lang="da-DK" smtClean="0"/>
              <a:t>13-01-2022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4618EC9-B265-4B89-B39D-66A8D9DE9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71D39DB-61EC-4675-AEAC-C0C0DAB3B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1EE7-F20A-4F14-AFAD-3EA402DEAA4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970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003B8601-3C07-46E4-8174-24100A92B4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2D07A243-71CD-42C0-895D-B90DCE826B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3CBB0AD-9CB9-49B4-B724-476C9B5CD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65DE-A196-4A91-A110-1354E3491B3D}" type="datetimeFigureOut">
              <a:rPr lang="da-DK" smtClean="0"/>
              <a:t>13-01-2022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4031C27-58FB-4AD9-8D2A-9B66AC6C7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15D48BF-7674-473B-BF8B-4833FC56F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1EE7-F20A-4F14-AFAD-3EA402DEAA4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6901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1BBD89-2ACA-4FBF-AA95-BF16B2B04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0053AB5-B13B-418E-BBE0-E22D2A222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C5727E1-7BA3-425B-A57D-984B03277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65DE-A196-4A91-A110-1354E3491B3D}" type="datetimeFigureOut">
              <a:rPr lang="da-DK" smtClean="0"/>
              <a:t>13-01-2022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E618A97-6363-41D9-86B3-F709DE0B4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4DED9FB-9FE7-4A11-96A6-2E9043CAB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1EE7-F20A-4F14-AFAD-3EA402DEAA4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5061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C048EA-C982-4A9A-9D54-6E941B317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BEBB04C-4121-4E81-B009-47034A04B3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B2B220D-8296-4749-A482-DD5C83BBF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65DE-A196-4A91-A110-1354E3491B3D}" type="datetimeFigureOut">
              <a:rPr lang="da-DK" smtClean="0"/>
              <a:t>13-01-2022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D14B214-738F-4712-9E01-8BF85B450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4C0E027-EBDC-4461-80A1-5BA3339BD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1EE7-F20A-4F14-AFAD-3EA402DEAA4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6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6A7899-96B7-46BA-B1B4-6BD6BAA9A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CA87417-07D3-4867-A1C4-E4FE8DC5E8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E81D5A1-3C72-47F0-97CC-32A51D2C1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49AC000-B8FD-46B4-9F40-C988BE2D5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65DE-A196-4A91-A110-1354E3491B3D}" type="datetimeFigureOut">
              <a:rPr lang="da-DK" smtClean="0"/>
              <a:t>13-01-2022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1248793-BA81-4EEA-A4D6-A233525F4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B3A654F-606A-4219-AB18-032F7F7FA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1EE7-F20A-4F14-AFAD-3EA402DEAA4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1086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C4C0C6-C873-4706-B03A-D8CE499CC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CEC9032-D84C-4F2E-B768-FAB236B9DA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D0779C1-681F-4116-93C9-333DB15CA3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B64E2059-5DAF-494B-AF65-EC95139D5E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0E3A21E8-2C65-4BF6-BC48-5036BEAA49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930B9FB9-3F48-481E-A423-1AC8824BC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65DE-A196-4A91-A110-1354E3491B3D}" type="datetimeFigureOut">
              <a:rPr lang="da-DK" smtClean="0"/>
              <a:t>13-01-2022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61C4BCDE-636B-498B-A88F-A89279CD2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388CCCAB-51F3-4B7A-9AB6-C1D27963B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1EE7-F20A-4F14-AFAD-3EA402DEAA4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4052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9CE69D-5267-48AD-8250-ABBB761F8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3578A10F-201D-498D-8420-FADC545B8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65DE-A196-4A91-A110-1354E3491B3D}" type="datetimeFigureOut">
              <a:rPr lang="da-DK" smtClean="0"/>
              <a:t>13-01-2022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4F1E5C3-0F6E-432C-9D0E-A7A51CB44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38098914-6B1A-44F9-9C17-BE7165AF4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1EE7-F20A-4F14-AFAD-3EA402DEAA4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7655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5F13BE0E-B3B7-457E-A9BB-2CCFE5A6A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65DE-A196-4A91-A110-1354E3491B3D}" type="datetimeFigureOut">
              <a:rPr lang="da-DK" smtClean="0"/>
              <a:t>13-01-2022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2B87A77E-A11C-4A57-8DCD-B400AED51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5A81970F-5857-49C6-8AD3-E1CBB80FF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1EE7-F20A-4F14-AFAD-3EA402DEAA4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2461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292C53-8D0A-406F-8634-9E17F9582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6D3BA15-7302-4FB1-A7E6-C49AB500C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9B58A32-258A-49F3-9301-925A013B99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57CFD51-A073-47E6-8CDF-720344157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65DE-A196-4A91-A110-1354E3491B3D}" type="datetimeFigureOut">
              <a:rPr lang="da-DK" smtClean="0"/>
              <a:t>13-01-2022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75D81C6-C50E-46F1-824E-14C61782A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48E5338-A66C-4FC7-9593-A89B4ECFA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1EE7-F20A-4F14-AFAD-3EA402DEAA4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4462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64E64B-CF03-4877-B61A-AEA951F69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7DD1289-8E83-4717-8BE5-A37294B97A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F08038B-3E8C-46ED-BA16-4D8276786D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0C13F0B-0474-4726-9B71-6B14E6D11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65DE-A196-4A91-A110-1354E3491B3D}" type="datetimeFigureOut">
              <a:rPr lang="da-DK" smtClean="0"/>
              <a:t>13-01-2022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14E6685-665E-4E65-BE0C-E7FB2F38F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318DDDE-9436-4CE5-B4BB-2123B6FFF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1EE7-F20A-4F14-AFAD-3EA402DEAA4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24932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F33CD953-C813-4810-98AF-C2B909DDD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5827568-E050-48B4-BB06-E4BF1AB049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CF14C8B-3029-43A2-8541-37D78DEC16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E65DE-A196-4A91-A110-1354E3491B3D}" type="datetimeFigureOut">
              <a:rPr lang="da-DK" smtClean="0"/>
              <a:t>13-01-2022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7170304-4FA2-490E-A8A0-8AA69E7C86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BA25020-421E-47AD-A247-B0B2F491AB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41EE7-F20A-4F14-AFAD-3EA402DEAA4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055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2ABD65-AEAE-429A-B703-DB52F0E525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altLang="en-US" sz="5300" dirty="0"/>
              <a:t>Økonomisk virksomhedsbeskrivelse</a:t>
            </a:r>
            <a:br>
              <a:rPr lang="da-DK" altLang="en-US" sz="6000" dirty="0"/>
            </a:br>
            <a:r>
              <a:rPr lang="da-DK" sz="2700" b="0" i="0" u="none" strike="noStrike" baseline="0" dirty="0">
                <a:latin typeface="MyriadPro-Regular"/>
              </a:rPr>
              <a:t>Fra strategi til operationel styring</a:t>
            </a:r>
            <a:br>
              <a:rPr lang="da-DK" altLang="en-US" sz="6000" dirty="0"/>
            </a:br>
            <a:endParaRPr lang="da-DK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BCEC20B-2913-4D07-82FC-731FD93D80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295616"/>
            <a:ext cx="9144000" cy="120534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da-DK" dirty="0">
                <a:latin typeface="MyriadPro-Regular"/>
                <a:ea typeface="+mj-ea"/>
                <a:cs typeface="+mj-cs"/>
              </a:rPr>
              <a:t>Kapitel 11 – Likviditetsstyringens beskrivelsesmetoder</a:t>
            </a:r>
          </a:p>
          <a:p>
            <a:pPr>
              <a:lnSpc>
                <a:spcPct val="110000"/>
              </a:lnSpc>
            </a:pPr>
            <a:r>
              <a:rPr lang="da-DK" dirty="0">
                <a:latin typeface="MyriadPro-Regular"/>
                <a:ea typeface="+mj-ea"/>
                <a:cs typeface="+mj-cs"/>
              </a:rPr>
              <a:t>Kapitel 12 – Omkostningsfordelinger</a:t>
            </a:r>
          </a:p>
          <a:p>
            <a:pPr>
              <a:lnSpc>
                <a:spcPct val="110000"/>
              </a:lnSpc>
            </a:pPr>
            <a:endParaRPr lang="da-DK" dirty="0">
              <a:latin typeface="MyriadPro-Regular"/>
              <a:ea typeface="+mj-ea"/>
              <a:cs typeface="+mj-cs"/>
            </a:endParaRPr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930ED9ED-9E04-4A55-9E0F-040F974E2F62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657692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25D496BC-FB6F-4822-85BB-C41F7877C5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6919" y="1516639"/>
            <a:ext cx="8398162" cy="3554124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894F4FD9-8D20-48F6-AA5D-DBBA2250A1B8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2140301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963FFF8E-96E8-47BA-92D8-143D327F50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6909" y="95136"/>
            <a:ext cx="6638179" cy="6191478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7DEBB40C-E83A-41E3-9E45-46089339A346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2812327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5F7731E2-BAEC-45A3-B169-616A0046CE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2724" y="1001640"/>
            <a:ext cx="8246551" cy="4854720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1D2EB8DE-FF2B-4D58-914F-9C27F2FE6DE9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3915783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7301F983-9DF8-4773-9401-24D2C4CCA4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7141" y="1711468"/>
            <a:ext cx="9204789" cy="2237077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16E3BB77-481B-4D3F-8A84-43D3EBA6EB1B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2768125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7387F757-6F7C-43A1-ACEE-69886B17C4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3368" y="1384034"/>
            <a:ext cx="9403570" cy="2855456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70A99DD2-CF2E-4F85-8DEB-858CD51ABBF8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3185230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51A36479-84A1-46FE-BF91-4CB8F3116C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343" y="951634"/>
            <a:ext cx="7657313" cy="4954732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71B57DDD-1D78-436A-B705-AABCBAD2CE77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1960285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58BFDD7F-6BFD-466D-A435-9958707C57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9924" y="1312501"/>
            <a:ext cx="8112152" cy="4232997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9172C962-1DBD-4B26-A07A-DC6C74568464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5545973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302ECFB2-A634-4E0F-9991-D276FADD79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5516" y="1494342"/>
            <a:ext cx="8320968" cy="3869315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0A9807FE-2FB7-43F9-B808-7E1C619D6118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15484137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CEF08D44-C92F-4A21-880B-522D1CA669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3954" y="1142567"/>
            <a:ext cx="7764091" cy="4572866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83166F8B-AC42-489F-AB0F-81E6F75DEB4D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3013985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4E0EB4D1-1807-4F66-994E-145F5E86D0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1154" y="1274617"/>
            <a:ext cx="9429691" cy="3934691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A50D7D2-0CB2-45E3-A873-0D85F2D91589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3847273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6B3A76B0-3D7C-4828-A14E-F9D8A9D795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1184" y="1574655"/>
            <a:ext cx="9249631" cy="2540145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0B35B63C-3F62-4C05-9573-930A2847D554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3506438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E82B75EF-35A2-407C-B358-8829B17DEA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1840" y="1849149"/>
            <a:ext cx="10008317" cy="3159702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07D68C45-F317-43AF-B875-399E777C79EA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2552450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73998BA8-88D9-461D-8072-EC9FE51724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9147" y="1946130"/>
            <a:ext cx="9293706" cy="2965739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1DC46957-DC11-42DB-98CF-CEE9A3BB3C6B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1046726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592581A4-5B24-4126-ACE3-4D6A783279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3180" y="1556718"/>
            <a:ext cx="7617183" cy="2337462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BB751A72-67FC-480A-8EF8-5EF445DD9ED8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949164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6881DEE0-B3C0-4369-AB9E-D1893BF30A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3721" y="539461"/>
            <a:ext cx="6094485" cy="5512489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67BBA471-0182-44DB-848F-D7A8EC313C89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2226652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23891075-BED8-42B4-9E46-A4DCE90569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0408" y="1649773"/>
            <a:ext cx="7795368" cy="3558454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BD9FAA4B-D189-468C-B087-3B6292D90D95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3658446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4BEF9202-9918-48DE-B6E9-2B1DA9BF9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6776" cy="687767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20222DF0-356D-4D03-9C84-EE5203F45F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0847" y="1125248"/>
            <a:ext cx="7290305" cy="4323984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217AE302-14E6-4882-A49B-AB9BD66D1847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Økonomisk virksomhedsbeskrivelse                                     © Per Nikolaj Bukh, Charlotte Flyger og Preben Melander</a:t>
            </a:r>
          </a:p>
        </p:txBody>
      </p:sp>
    </p:spTree>
    <p:extLst>
      <p:ext uri="{BB962C8B-B14F-4D97-AF65-F5344CB8AC3E}">
        <p14:creationId xmlns:p14="http://schemas.microsoft.com/office/powerpoint/2010/main" val="4171275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234</Words>
  <Application>Microsoft Office PowerPoint</Application>
  <PresentationFormat>Widescreen</PresentationFormat>
  <Paragraphs>21</Paragraphs>
  <Slides>18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MyriadPro-Regular</vt:lpstr>
      <vt:lpstr>Office-tema</vt:lpstr>
      <vt:lpstr>Økonomisk virksomhedsbeskrivelse Fra strategi til operationel styring 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Økonomisk virksomhedsbeskrivelse Fra strategi til operationel styring </dc:title>
  <dc:creator>Anne Louise Sunke Larsson</dc:creator>
  <cp:lastModifiedBy>Anne Louise Sunke Larsson</cp:lastModifiedBy>
  <cp:revision>2</cp:revision>
  <dcterms:created xsi:type="dcterms:W3CDTF">2022-01-13T12:19:25Z</dcterms:created>
  <dcterms:modified xsi:type="dcterms:W3CDTF">2022-01-13T13:19:03Z</dcterms:modified>
</cp:coreProperties>
</file>