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0F42DC-0D22-4247-9F09-C18A961BC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44EC281-D20C-4615-B50D-BC215AB78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4E0609B-F914-4055-B704-7FAF1799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BF19ECE-4CDB-48FA-8F88-E43C6452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1E7F1C-04E4-4033-A2D1-FE5DEF9B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716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78498-7874-4BD4-8908-371280A70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7148ED1-F9B0-4FC2-B08B-8950893CC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FFC717-B51E-4106-976A-B05C0F130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47FA0C-2391-4FF5-9CC8-35D831535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36B766C-B17B-4E36-AAD9-088E8A33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903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96B7E7A-653E-4E92-8BAA-463DBD21C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68330B7-B456-4AB0-A2A5-4BE47B3CE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F4ADF2-88A2-4099-BD66-E310DFCD1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9EE672-74B8-4641-8E31-8C0F87D2B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8C12426-9F4D-488B-BA8D-E1357AB6B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510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04717D-BB5B-4565-B62F-43B344EDB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689FB4-012B-45EE-964C-3E6D9B54C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D7694F-EF31-451C-96B6-CE35F2C72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E01590-90B9-48D1-9689-A8F6EB54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B7956BD-AF07-4F32-810D-6B3EA098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300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6E889B-8975-49AA-BECD-F7CA1B75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594B398-2D83-42F3-A04F-C6EF02447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1A020B4-515C-4752-A6F2-84DC3B134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EFC3621-4DE2-4D4F-9EAA-698D86BA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B8D0F3-9EA3-4972-A836-EFA8388E7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453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EA411-019C-448A-BA24-F49A795C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06B7E6-A52C-4BB2-90BD-D7D50A511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90985D-3534-4E03-8B45-4E8AD7A1F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513C0D7-76B5-48B8-9614-61F0E1B20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0EF96B0-4D8E-405B-8C3C-704D2791B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B3A9994-AFD9-46BE-BC3F-3CFDCCFC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902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3AD60E-C4A9-44CC-B498-13808D79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235389D-D97A-4AA0-8960-C7BA456BF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CD532DC-9AE5-4999-AFB7-840120145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3FEFFAA-23D3-437F-B7F6-4450960A8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56C974A-2B55-4096-ABF0-AE17F146C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785883B-0C10-4E17-94E5-0533550E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7CAB3E6-2679-4215-8B75-092FD39F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EE51985-5611-422D-8598-C65D7123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728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D5A40-B7E1-44B2-AEC3-27E31320C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0D0A426-3B03-49CE-BDCA-6BCD4390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6C1C7CF-4E38-4B4B-BA17-5ECF5640E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6DD0442-F08A-48C9-BD2A-2C1BEBD4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039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158A581-CEC1-4945-B77C-4449B5D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A0A911D-0AC2-4CBD-BD6C-15431A14E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B72ECC4-8567-4DA2-A614-3849E5A39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475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6E86AA-F402-41B5-A2B7-02D64CB86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D9E744-5191-4195-99B4-F734C9FD3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29B88A6-5F27-4439-BCEA-58E3ECECA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EA49080-BD8B-4D5D-B024-061C1F06B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A4178BE-7EAF-4544-B22C-DAA8DC840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86D9FEB-6F48-46F9-99BF-7CD613F0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051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3792EB-4BCC-489D-BACA-AB2E5B70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14EB7B8-2B7A-4B3E-B3A2-739744E51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ACADE62-892C-4D51-93F4-28E76E159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7A8FACA-35C7-4E16-851F-4A3A72D2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75D8D24-5E48-4E01-8A52-8CC28DEC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D0BF704-741C-4AD2-B4FB-301A93B9D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440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A4F2A1F-7069-44FC-B1EE-132DAA1E0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A502B68-2505-4391-8FFE-479A8398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0B4BBAF-B972-45C9-9B18-F0AD34EA7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D0AC86-A9AC-4A28-8CDB-E61BF687EE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DBB89A0-B5A0-4826-A4C0-4ED3E1759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615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ABD65-AEAE-429A-B703-DB52F0E52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da-DK" altLang="en-US" sz="5300" dirty="0"/>
            </a:br>
            <a:br>
              <a:rPr lang="da-DK" altLang="en-US" sz="5300" dirty="0"/>
            </a:br>
            <a:r>
              <a:rPr lang="da-DK" altLang="en-US" sz="5300" dirty="0"/>
              <a:t>Virksomhedens økonomistyring</a:t>
            </a:r>
            <a:br>
              <a:rPr lang="da-DK" altLang="en-US" sz="6000" dirty="0"/>
            </a:b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BCEC20B-2913-4D07-82FC-731FD93D8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43349"/>
            <a:ext cx="9144000" cy="1953429"/>
          </a:xfrm>
        </p:spPr>
        <p:txBody>
          <a:bodyPr>
            <a:normAutofit/>
          </a:bodyPr>
          <a:lstStyle/>
          <a:p>
            <a:r>
              <a:rPr lang="da-DK" dirty="0">
                <a:latin typeface="MyriadPro-Regular"/>
                <a:ea typeface="+mj-ea"/>
                <a:cs typeface="+mj-cs"/>
              </a:rPr>
              <a:t>Kapitel 3 – Det erhvervsøkonomiske marginalræsonnement som strukturmodel for økonomisk styring</a:t>
            </a:r>
            <a:br>
              <a:rPr lang="da-DK" dirty="0">
                <a:latin typeface="MyriadPro-Regular"/>
                <a:ea typeface="+mj-ea"/>
                <a:cs typeface="+mj-cs"/>
              </a:rPr>
            </a:br>
            <a:br>
              <a:rPr lang="da-DK" dirty="0">
                <a:latin typeface="MyriadPro-Regular"/>
                <a:ea typeface="+mj-ea"/>
                <a:cs typeface="+mj-cs"/>
              </a:rPr>
            </a:br>
            <a:r>
              <a:rPr lang="da-DK" dirty="0">
                <a:latin typeface="MyriadPro-Regular"/>
                <a:ea typeface="+mj-ea"/>
                <a:cs typeface="+mj-cs"/>
              </a:rPr>
              <a:t>Kapitel 4 – Budgettering som styreform – virksomhedens budgetprocedure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66F00A2-E680-4082-A1E9-EA9F91919D78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A430643-F2A6-4388-B6BC-6EBBC1F48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92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2DCFFBC-3D18-4B84-B4F0-40457C5A9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12" y="1019175"/>
            <a:ext cx="833437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48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B1F2068-EC22-4C03-9968-4638B5DAD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633" y="343014"/>
            <a:ext cx="584673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3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35AB423-DA42-4BF0-8058-625ECF846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1362075"/>
            <a:ext cx="82677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63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D453317-B724-4390-AEEC-6840DCA48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1109662"/>
            <a:ext cx="81915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71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286BF60-33D5-4D4E-8673-1DB377BD8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7" y="733425"/>
            <a:ext cx="835342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49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12CF0E5-3501-4977-9646-D9417259E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685800"/>
            <a:ext cx="82677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3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40F9699-CCD8-4385-925E-80E996084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48" y="268779"/>
            <a:ext cx="7962901" cy="601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66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ACC6EFB-BA51-4825-87EB-C1F394359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642937"/>
            <a:ext cx="81915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29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3D02E9D-4681-4EDC-BD0C-7AE9BE2DF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75" y="681037"/>
            <a:ext cx="824865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7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C91DC7A-3264-480C-86DE-F61557D04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112" y="723900"/>
            <a:ext cx="810577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1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8A27072-BA82-489A-A74D-AE1BB0FDC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537" y="1462087"/>
            <a:ext cx="663892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6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2F41E97-63D6-490E-8B99-485F10D9C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725" y="1314450"/>
            <a:ext cx="82105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7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15C6D8D-3FB3-4B5B-BF36-2F3B611B4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219200"/>
            <a:ext cx="822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2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3617C13-6EBA-4C52-9E0B-8A615DE06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437" y="2033587"/>
            <a:ext cx="82391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69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31F9DF6-9920-4E0D-9F99-EC38F9FC3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912" y="2047875"/>
            <a:ext cx="82581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0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5A95DF7-5EBB-4717-9627-B2692ADFD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380" y="323850"/>
            <a:ext cx="5993238" cy="58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19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A4BB9FF-E932-4EBB-BC9B-0B4B73C39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12" y="1547812"/>
            <a:ext cx="83343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50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171</Words>
  <Application>Microsoft Office PowerPoint</Application>
  <PresentationFormat>Widescreen</PresentationFormat>
  <Paragraphs>38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MyriadPro-Regular</vt:lpstr>
      <vt:lpstr>Office-tema</vt:lpstr>
      <vt:lpstr>  Virksomhedens økonomistyring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Økonomisk virksomhedsbeskrivelse Fra strategi til operationel styring</dc:title>
  <dc:creator>Anne Louise Sunke Larsson</dc:creator>
  <cp:lastModifiedBy>Mette Katrine Lybye Grundahl</cp:lastModifiedBy>
  <cp:revision>20</cp:revision>
  <dcterms:created xsi:type="dcterms:W3CDTF">2022-01-13T10:33:37Z</dcterms:created>
  <dcterms:modified xsi:type="dcterms:W3CDTF">2022-10-05T09:37:37Z</dcterms:modified>
</cp:coreProperties>
</file>