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89" r:id="rId3"/>
  </p:sldIdLst>
  <p:sldSz cx="9906000" cy="6858000" type="A4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864" y="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4824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053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320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565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7053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368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69596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203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366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27796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240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5B8FD-6BDF-478D-B7CF-9865D76730F8}" type="datetimeFigureOut">
              <a:rPr lang="da-DK" smtClean="0"/>
              <a:t>17-11-2015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D984-6754-4481-93E6-5D2F748C919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603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627829" y="1340768"/>
            <a:ext cx="8645651" cy="4680520"/>
            <a:chOff x="627829" y="1340768"/>
            <a:chExt cx="8645651" cy="4680520"/>
          </a:xfrm>
        </p:grpSpPr>
        <p:sp>
          <p:nvSpPr>
            <p:cNvPr id="2" name="Rectangle 1"/>
            <p:cNvSpPr/>
            <p:nvPr/>
          </p:nvSpPr>
          <p:spPr>
            <a:xfrm>
              <a:off x="632520" y="134076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32520" y="192583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8126" y="251089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28126" y="309596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27829" y="368102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27829" y="426609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32520" y="485115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32520" y="543622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27829" y="919353"/>
            <a:ext cx="1744855" cy="2986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/>
              <a:t>Aktiviteter</a:t>
            </a:r>
            <a:endParaRPr lang="en-GB" sz="1200" dirty="0"/>
          </a:p>
        </p:txBody>
      </p:sp>
      <p:sp>
        <p:nvSpPr>
          <p:cNvPr id="14" name="Rectangle 13"/>
          <p:cNvSpPr/>
          <p:nvPr/>
        </p:nvSpPr>
        <p:spPr>
          <a:xfrm>
            <a:off x="2353026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Jan</a:t>
            </a:r>
            <a:endParaRPr lang="en-GB" sz="1200" dirty="0"/>
          </a:p>
        </p:txBody>
      </p:sp>
      <p:sp>
        <p:nvSpPr>
          <p:cNvPr id="15" name="Rectangle 14"/>
          <p:cNvSpPr/>
          <p:nvPr/>
        </p:nvSpPr>
        <p:spPr>
          <a:xfrm>
            <a:off x="2928092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Feb.</a:t>
            </a:r>
            <a:endParaRPr lang="en-GB" sz="1200" dirty="0"/>
          </a:p>
        </p:txBody>
      </p:sp>
      <p:sp>
        <p:nvSpPr>
          <p:cNvPr id="16" name="Rectangle 15"/>
          <p:cNvSpPr/>
          <p:nvPr/>
        </p:nvSpPr>
        <p:spPr>
          <a:xfrm>
            <a:off x="3503158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Marts</a:t>
            </a:r>
            <a:endParaRPr lang="en-GB" sz="1200" dirty="0"/>
          </a:p>
        </p:txBody>
      </p:sp>
      <p:sp>
        <p:nvSpPr>
          <p:cNvPr id="17" name="Rectangle 16"/>
          <p:cNvSpPr/>
          <p:nvPr/>
        </p:nvSpPr>
        <p:spPr>
          <a:xfrm>
            <a:off x="4078224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April</a:t>
            </a:r>
            <a:endParaRPr lang="en-GB" sz="1200" dirty="0"/>
          </a:p>
        </p:txBody>
      </p:sp>
      <p:sp>
        <p:nvSpPr>
          <p:cNvPr id="18" name="Rectangle 17"/>
          <p:cNvSpPr/>
          <p:nvPr/>
        </p:nvSpPr>
        <p:spPr>
          <a:xfrm>
            <a:off x="4653290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Maj</a:t>
            </a:r>
            <a:endParaRPr lang="en-GB" sz="1200" dirty="0"/>
          </a:p>
        </p:txBody>
      </p:sp>
      <p:sp>
        <p:nvSpPr>
          <p:cNvPr id="19" name="Rectangle 18"/>
          <p:cNvSpPr/>
          <p:nvPr/>
        </p:nvSpPr>
        <p:spPr>
          <a:xfrm>
            <a:off x="5228356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/>
              <a:t>Juni</a:t>
            </a:r>
            <a:endParaRPr lang="en-GB" sz="1200" dirty="0"/>
          </a:p>
        </p:txBody>
      </p:sp>
      <p:sp>
        <p:nvSpPr>
          <p:cNvPr id="20" name="Rectangle 19"/>
          <p:cNvSpPr/>
          <p:nvPr/>
        </p:nvSpPr>
        <p:spPr>
          <a:xfrm>
            <a:off x="5803422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/>
              <a:t>Juli</a:t>
            </a:r>
            <a:endParaRPr lang="en-GB" sz="1200" dirty="0"/>
          </a:p>
        </p:txBody>
      </p:sp>
      <p:sp>
        <p:nvSpPr>
          <p:cNvPr id="21" name="Rectangle 20"/>
          <p:cNvSpPr/>
          <p:nvPr/>
        </p:nvSpPr>
        <p:spPr>
          <a:xfrm>
            <a:off x="6378488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Aug.</a:t>
            </a:r>
            <a:endParaRPr lang="en-GB" sz="1200" dirty="0"/>
          </a:p>
        </p:txBody>
      </p:sp>
      <p:sp>
        <p:nvSpPr>
          <p:cNvPr id="22" name="Rectangle 21"/>
          <p:cNvSpPr/>
          <p:nvPr/>
        </p:nvSpPr>
        <p:spPr>
          <a:xfrm>
            <a:off x="6953554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Sep.</a:t>
            </a:r>
            <a:endParaRPr lang="en-GB" sz="1200" dirty="0"/>
          </a:p>
        </p:txBody>
      </p:sp>
      <p:sp>
        <p:nvSpPr>
          <p:cNvPr id="23" name="Rectangle 22"/>
          <p:cNvSpPr/>
          <p:nvPr/>
        </p:nvSpPr>
        <p:spPr>
          <a:xfrm>
            <a:off x="7528620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/>
              <a:t>Okt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sp>
        <p:nvSpPr>
          <p:cNvPr id="24" name="Rectangle 23"/>
          <p:cNvSpPr/>
          <p:nvPr/>
        </p:nvSpPr>
        <p:spPr>
          <a:xfrm>
            <a:off x="8103686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Nov.</a:t>
            </a:r>
            <a:endParaRPr lang="en-GB" sz="1200" dirty="0"/>
          </a:p>
        </p:txBody>
      </p:sp>
      <p:sp>
        <p:nvSpPr>
          <p:cNvPr id="25" name="Rectangle 24"/>
          <p:cNvSpPr/>
          <p:nvPr/>
        </p:nvSpPr>
        <p:spPr>
          <a:xfrm>
            <a:off x="8678755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Dec.</a:t>
            </a:r>
            <a:endParaRPr lang="en-GB" sz="12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236071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3677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12840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88904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64968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4103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81709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93160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969224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545288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12135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69741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/>
          <p:cNvSpPr/>
          <p:nvPr/>
        </p:nvSpPr>
        <p:spPr>
          <a:xfrm>
            <a:off x="548503" y="467380"/>
            <a:ext cx="24416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Skema 5.4 Gant-plan</a:t>
            </a:r>
            <a:endParaRPr lang="da-DK" dirty="0"/>
          </a:p>
        </p:txBody>
      </p:sp>
      <p:sp>
        <p:nvSpPr>
          <p:cNvPr id="10" name="Tekstfelt 9"/>
          <p:cNvSpPr txBox="1"/>
          <p:nvPr/>
        </p:nvSpPr>
        <p:spPr>
          <a:xfrm>
            <a:off x="632520" y="1340768"/>
            <a:ext cx="13756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Gennemføre analyse</a:t>
            </a:r>
          </a:p>
          <a:p>
            <a:endParaRPr lang="da-DK" sz="1000" dirty="0" smtClean="0"/>
          </a:p>
          <a:p>
            <a:r>
              <a:rPr lang="da-DK" sz="1000" dirty="0" smtClean="0"/>
              <a:t>Prototype designet</a:t>
            </a:r>
          </a:p>
          <a:p>
            <a:endParaRPr lang="da-DK" sz="1000" dirty="0" smtClean="0"/>
          </a:p>
          <a:p>
            <a:r>
              <a:rPr lang="da-DK" sz="1000" dirty="0" smtClean="0"/>
              <a:t>Prototype bygget</a:t>
            </a:r>
          </a:p>
          <a:p>
            <a:endParaRPr lang="da-DK" sz="1000" dirty="0" smtClean="0"/>
          </a:p>
          <a:p>
            <a:r>
              <a:rPr lang="da-DK" sz="1000" dirty="0" smtClean="0"/>
              <a:t>Teknisk test</a:t>
            </a:r>
          </a:p>
          <a:p>
            <a:endParaRPr lang="da-DK" sz="1000" dirty="0" smtClean="0"/>
          </a:p>
          <a:p>
            <a:r>
              <a:rPr lang="da-DK" sz="1000" dirty="0" smtClean="0"/>
              <a:t>Bruger test</a:t>
            </a:r>
            <a:endParaRPr lang="da-DK" sz="1000" dirty="0"/>
          </a:p>
        </p:txBody>
      </p:sp>
      <p:cxnSp>
        <p:nvCxnSpPr>
          <p:cNvPr id="28" name="Lige forbindelse 27"/>
          <p:cNvCxnSpPr/>
          <p:nvPr/>
        </p:nvCxnSpPr>
        <p:spPr>
          <a:xfrm>
            <a:off x="2650388" y="1484784"/>
            <a:ext cx="142783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Lige forbindelse 146"/>
          <p:cNvCxnSpPr/>
          <p:nvPr/>
        </p:nvCxnSpPr>
        <p:spPr>
          <a:xfrm>
            <a:off x="3522816" y="1790818"/>
            <a:ext cx="11421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Lige forbindelse 148"/>
          <p:cNvCxnSpPr/>
          <p:nvPr/>
        </p:nvCxnSpPr>
        <p:spPr>
          <a:xfrm>
            <a:off x="4389260" y="2096852"/>
            <a:ext cx="14998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Lige forbindelse 150"/>
          <p:cNvCxnSpPr/>
          <p:nvPr/>
        </p:nvCxnSpPr>
        <p:spPr>
          <a:xfrm>
            <a:off x="6410450" y="2402886"/>
            <a:ext cx="55877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Lige forbindelse 152"/>
          <p:cNvCxnSpPr/>
          <p:nvPr/>
        </p:nvCxnSpPr>
        <p:spPr>
          <a:xfrm>
            <a:off x="7545288" y="2708920"/>
            <a:ext cx="1512168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79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627829" y="1340768"/>
            <a:ext cx="8645651" cy="4680520"/>
            <a:chOff x="627829" y="1340768"/>
            <a:chExt cx="8645651" cy="4680520"/>
          </a:xfrm>
        </p:grpSpPr>
        <p:sp>
          <p:nvSpPr>
            <p:cNvPr id="2" name="Rectangle 1"/>
            <p:cNvSpPr/>
            <p:nvPr/>
          </p:nvSpPr>
          <p:spPr>
            <a:xfrm>
              <a:off x="632520" y="134076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/>
            <p:cNvSpPr/>
            <p:nvPr/>
          </p:nvSpPr>
          <p:spPr>
            <a:xfrm>
              <a:off x="632520" y="192583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28126" y="251089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ectangle 4"/>
            <p:cNvSpPr/>
            <p:nvPr/>
          </p:nvSpPr>
          <p:spPr>
            <a:xfrm>
              <a:off x="628126" y="309596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27829" y="368102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27829" y="426609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632520" y="4851158"/>
              <a:ext cx="8640960" cy="5850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32520" y="5436223"/>
              <a:ext cx="8640960" cy="585065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627829" y="919353"/>
            <a:ext cx="1744855" cy="29866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/>
              <a:t>Aktiviteter</a:t>
            </a:r>
            <a:endParaRPr lang="en-GB" sz="1200" dirty="0"/>
          </a:p>
        </p:txBody>
      </p:sp>
      <p:sp>
        <p:nvSpPr>
          <p:cNvPr id="14" name="Rectangle 13"/>
          <p:cNvSpPr/>
          <p:nvPr/>
        </p:nvSpPr>
        <p:spPr>
          <a:xfrm>
            <a:off x="2353026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Jan</a:t>
            </a:r>
            <a:endParaRPr lang="en-GB" sz="1200" dirty="0"/>
          </a:p>
        </p:txBody>
      </p:sp>
      <p:sp>
        <p:nvSpPr>
          <p:cNvPr id="15" name="Rectangle 14"/>
          <p:cNvSpPr/>
          <p:nvPr/>
        </p:nvSpPr>
        <p:spPr>
          <a:xfrm>
            <a:off x="2928092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Feb.</a:t>
            </a:r>
            <a:endParaRPr lang="en-GB" sz="1200" dirty="0"/>
          </a:p>
        </p:txBody>
      </p:sp>
      <p:sp>
        <p:nvSpPr>
          <p:cNvPr id="16" name="Rectangle 15"/>
          <p:cNvSpPr/>
          <p:nvPr/>
        </p:nvSpPr>
        <p:spPr>
          <a:xfrm>
            <a:off x="3503158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Marts</a:t>
            </a:r>
            <a:endParaRPr lang="en-GB" sz="1200" dirty="0"/>
          </a:p>
        </p:txBody>
      </p:sp>
      <p:sp>
        <p:nvSpPr>
          <p:cNvPr id="17" name="Rectangle 16"/>
          <p:cNvSpPr/>
          <p:nvPr/>
        </p:nvSpPr>
        <p:spPr>
          <a:xfrm>
            <a:off x="4078224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April</a:t>
            </a:r>
            <a:endParaRPr lang="en-GB" sz="1200" dirty="0"/>
          </a:p>
        </p:txBody>
      </p:sp>
      <p:sp>
        <p:nvSpPr>
          <p:cNvPr id="18" name="Rectangle 17"/>
          <p:cNvSpPr/>
          <p:nvPr/>
        </p:nvSpPr>
        <p:spPr>
          <a:xfrm>
            <a:off x="4653290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Maj</a:t>
            </a:r>
            <a:endParaRPr lang="en-GB" sz="1200" dirty="0"/>
          </a:p>
        </p:txBody>
      </p:sp>
      <p:sp>
        <p:nvSpPr>
          <p:cNvPr id="19" name="Rectangle 18"/>
          <p:cNvSpPr/>
          <p:nvPr/>
        </p:nvSpPr>
        <p:spPr>
          <a:xfrm>
            <a:off x="5228356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/>
              <a:t>Juni</a:t>
            </a:r>
            <a:endParaRPr lang="en-GB" sz="1200" dirty="0"/>
          </a:p>
        </p:txBody>
      </p:sp>
      <p:sp>
        <p:nvSpPr>
          <p:cNvPr id="20" name="Rectangle 19"/>
          <p:cNvSpPr/>
          <p:nvPr/>
        </p:nvSpPr>
        <p:spPr>
          <a:xfrm>
            <a:off x="5803422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/>
              <a:t>Juli</a:t>
            </a:r>
            <a:endParaRPr lang="en-GB" sz="1200" dirty="0"/>
          </a:p>
        </p:txBody>
      </p:sp>
      <p:sp>
        <p:nvSpPr>
          <p:cNvPr id="21" name="Rectangle 20"/>
          <p:cNvSpPr/>
          <p:nvPr/>
        </p:nvSpPr>
        <p:spPr>
          <a:xfrm>
            <a:off x="6378488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Aug.</a:t>
            </a:r>
            <a:endParaRPr lang="en-GB" sz="1200" dirty="0"/>
          </a:p>
        </p:txBody>
      </p:sp>
      <p:sp>
        <p:nvSpPr>
          <p:cNvPr id="22" name="Rectangle 21"/>
          <p:cNvSpPr/>
          <p:nvPr/>
        </p:nvSpPr>
        <p:spPr>
          <a:xfrm>
            <a:off x="6953554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Sep.</a:t>
            </a:r>
            <a:endParaRPr lang="en-GB" sz="1200" dirty="0"/>
          </a:p>
        </p:txBody>
      </p:sp>
      <p:sp>
        <p:nvSpPr>
          <p:cNvPr id="23" name="Rectangle 22"/>
          <p:cNvSpPr/>
          <p:nvPr/>
        </p:nvSpPr>
        <p:spPr>
          <a:xfrm>
            <a:off x="7528620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 smtClean="0"/>
              <a:t>Okt</a:t>
            </a:r>
            <a:r>
              <a:rPr lang="en-GB" sz="1200" dirty="0" smtClean="0"/>
              <a:t>.</a:t>
            </a:r>
            <a:endParaRPr lang="en-GB" sz="1200" dirty="0"/>
          </a:p>
        </p:txBody>
      </p:sp>
      <p:sp>
        <p:nvSpPr>
          <p:cNvPr id="24" name="Rectangle 23"/>
          <p:cNvSpPr/>
          <p:nvPr/>
        </p:nvSpPr>
        <p:spPr>
          <a:xfrm>
            <a:off x="8103686" y="919354"/>
            <a:ext cx="594724" cy="2986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Nov.</a:t>
            </a:r>
            <a:endParaRPr lang="en-GB" sz="1200" dirty="0"/>
          </a:p>
        </p:txBody>
      </p:sp>
      <p:sp>
        <p:nvSpPr>
          <p:cNvPr id="25" name="Rectangle 24"/>
          <p:cNvSpPr/>
          <p:nvPr/>
        </p:nvSpPr>
        <p:spPr>
          <a:xfrm>
            <a:off x="8678755" y="919353"/>
            <a:ext cx="594724" cy="298666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Dec.</a:t>
            </a:r>
            <a:endParaRPr lang="en-GB" sz="12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236071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93677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512840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088904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64968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4103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81709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393160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969224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545288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8121352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8697416" y="1340768"/>
            <a:ext cx="0" cy="46805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ktangel 26"/>
          <p:cNvSpPr/>
          <p:nvPr/>
        </p:nvSpPr>
        <p:spPr>
          <a:xfrm>
            <a:off x="548503" y="467380"/>
            <a:ext cx="2454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 smtClean="0">
                <a:latin typeface="Arial" panose="020B0604020202020204" pitchFamily="34" charset="0"/>
                <a:cs typeface="Times New Roman" panose="02020603050405020304" pitchFamily="18" charset="0"/>
              </a:rPr>
              <a:t>Skema </a:t>
            </a:r>
            <a:r>
              <a:rPr lang="da-DK" b="1" smtClean="0">
                <a:latin typeface="Arial" panose="020B0604020202020204" pitchFamily="34" charset="0"/>
                <a:cs typeface="Times New Roman" panose="02020603050405020304" pitchFamily="18" charset="0"/>
              </a:rPr>
              <a:t>5.4 Gant-plan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931180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Blank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</TotalTime>
  <Words>54</Words>
  <Application>Microsoft Office PowerPoint</Application>
  <PresentationFormat>A4 (210 x 297 mm)</PresentationFormat>
  <Paragraphs>37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Blank</vt:lpstr>
      <vt:lpstr>PowerPoint-præsentation</vt:lpstr>
      <vt:lpstr>PowerPoint-præsentation</vt:lpstr>
    </vt:vector>
  </TitlesOfParts>
  <Company>Implement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Ryding Olsson - Implement Consulting Group</dc:creator>
  <cp:lastModifiedBy>Bruger</cp:lastModifiedBy>
  <cp:revision>44</cp:revision>
  <dcterms:created xsi:type="dcterms:W3CDTF">2014-11-15T13:19:40Z</dcterms:created>
  <dcterms:modified xsi:type="dcterms:W3CDTF">2015-11-17T14:00:23Z</dcterms:modified>
</cp:coreProperties>
</file>