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8" r:id="rId3"/>
  </p:sldIdLst>
  <p:sldSz cx="9906000" cy="6858000" type="A4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64" y="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482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053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320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565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705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368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959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203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66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79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240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03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627829" y="1340768"/>
            <a:ext cx="8645651" cy="4680520"/>
            <a:chOff x="627829" y="1340768"/>
            <a:chExt cx="8645651" cy="4680520"/>
          </a:xfrm>
        </p:grpSpPr>
        <p:sp>
          <p:nvSpPr>
            <p:cNvPr id="2" name="Rectangle 1"/>
            <p:cNvSpPr/>
            <p:nvPr/>
          </p:nvSpPr>
          <p:spPr>
            <a:xfrm>
              <a:off x="632520" y="134076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32520" y="192583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8126" y="251089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28126" y="309596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27829" y="368102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27829" y="426609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32520" y="485115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32520" y="543622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627828" y="919353"/>
            <a:ext cx="8645651" cy="298667"/>
            <a:chOff x="627828" y="919353"/>
            <a:chExt cx="8645651" cy="298667"/>
          </a:xfrm>
        </p:grpSpPr>
        <p:sp>
          <p:nvSpPr>
            <p:cNvPr id="11" name="Rectangle 10"/>
            <p:cNvSpPr/>
            <p:nvPr/>
          </p:nvSpPr>
          <p:spPr>
            <a:xfrm>
              <a:off x="627828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</a:t>
              </a:r>
              <a:endParaRPr lang="en-GB" sz="1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02894" y="919353"/>
              <a:ext cx="594724" cy="29866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</a:t>
              </a:r>
              <a:endParaRPr lang="en-GB" sz="12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77960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3</a:t>
              </a:r>
              <a:endParaRPr lang="en-GB" sz="12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353026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4</a:t>
              </a:r>
              <a:endParaRPr lang="en-GB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928092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5</a:t>
              </a:r>
              <a:endParaRPr lang="en-GB" sz="12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03158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6</a:t>
              </a:r>
              <a:endParaRPr lang="en-GB" sz="12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78224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7</a:t>
              </a:r>
              <a:endParaRPr lang="en-GB" sz="12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53290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8</a:t>
              </a:r>
              <a:endParaRPr lang="en-GB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28356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9</a:t>
              </a:r>
              <a:endParaRPr lang="en-GB" sz="12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803422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10</a:t>
              </a:r>
              <a:endParaRPr lang="en-GB" sz="12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78488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11</a:t>
              </a:r>
              <a:endParaRPr lang="en-GB" sz="12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953554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12</a:t>
              </a:r>
              <a:endParaRPr lang="en-GB" sz="12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528620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13</a:t>
              </a:r>
              <a:endParaRPr lang="en-GB" sz="12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3686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14</a:t>
              </a:r>
              <a:endParaRPr lang="en-GB" sz="12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678755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15</a:t>
              </a:r>
              <a:endParaRPr lang="en-GB" sz="1200" dirty="0"/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1208584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784648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6071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3677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12840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88904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64968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4103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81709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93160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969224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545288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12135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69741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748454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43" name="Rectangle 52"/>
          <p:cNvSpPr/>
          <p:nvPr/>
        </p:nvSpPr>
        <p:spPr>
          <a:xfrm>
            <a:off x="1451448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6" name="Rectangle 52"/>
          <p:cNvSpPr/>
          <p:nvPr/>
        </p:nvSpPr>
        <p:spPr>
          <a:xfrm>
            <a:off x="2154442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9" name="Rectangle 52"/>
          <p:cNvSpPr/>
          <p:nvPr/>
        </p:nvSpPr>
        <p:spPr>
          <a:xfrm>
            <a:off x="2857436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0" name="Rectangle 52"/>
          <p:cNvSpPr/>
          <p:nvPr/>
        </p:nvSpPr>
        <p:spPr>
          <a:xfrm>
            <a:off x="3560430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1" name="Rectangle 52"/>
          <p:cNvSpPr/>
          <p:nvPr/>
        </p:nvSpPr>
        <p:spPr>
          <a:xfrm>
            <a:off x="4263424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2" name="Rectangle 52"/>
          <p:cNvSpPr/>
          <p:nvPr/>
        </p:nvSpPr>
        <p:spPr>
          <a:xfrm>
            <a:off x="4966418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3" name="Rectangle 52"/>
          <p:cNvSpPr/>
          <p:nvPr/>
        </p:nvSpPr>
        <p:spPr>
          <a:xfrm>
            <a:off x="5669412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4" name="Rectangle 52"/>
          <p:cNvSpPr/>
          <p:nvPr/>
        </p:nvSpPr>
        <p:spPr>
          <a:xfrm>
            <a:off x="6372406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5" name="Rectangle 52"/>
          <p:cNvSpPr/>
          <p:nvPr/>
        </p:nvSpPr>
        <p:spPr>
          <a:xfrm>
            <a:off x="7075400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6" name="Rectangle 52"/>
          <p:cNvSpPr/>
          <p:nvPr/>
        </p:nvSpPr>
        <p:spPr>
          <a:xfrm>
            <a:off x="7778394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7" name="Rectangle 52"/>
          <p:cNvSpPr/>
          <p:nvPr/>
        </p:nvSpPr>
        <p:spPr>
          <a:xfrm>
            <a:off x="8481392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9" name="Rectangle 52"/>
          <p:cNvSpPr/>
          <p:nvPr/>
        </p:nvSpPr>
        <p:spPr>
          <a:xfrm>
            <a:off x="748454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80" name="Rectangle 52"/>
          <p:cNvSpPr/>
          <p:nvPr/>
        </p:nvSpPr>
        <p:spPr>
          <a:xfrm>
            <a:off x="1451448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81" name="Rectangle 52"/>
          <p:cNvSpPr/>
          <p:nvPr/>
        </p:nvSpPr>
        <p:spPr>
          <a:xfrm>
            <a:off x="2154442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82" name="Rectangle 52"/>
          <p:cNvSpPr/>
          <p:nvPr/>
        </p:nvSpPr>
        <p:spPr>
          <a:xfrm>
            <a:off x="2857436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0" name="Rectangle 52"/>
          <p:cNvSpPr/>
          <p:nvPr/>
        </p:nvSpPr>
        <p:spPr>
          <a:xfrm>
            <a:off x="3560430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1" name="Rectangle 52"/>
          <p:cNvSpPr/>
          <p:nvPr/>
        </p:nvSpPr>
        <p:spPr>
          <a:xfrm>
            <a:off x="4263424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2" name="Rectangle 52"/>
          <p:cNvSpPr/>
          <p:nvPr/>
        </p:nvSpPr>
        <p:spPr>
          <a:xfrm>
            <a:off x="4966418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3" name="Rectangle 52"/>
          <p:cNvSpPr/>
          <p:nvPr/>
        </p:nvSpPr>
        <p:spPr>
          <a:xfrm>
            <a:off x="5669412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4" name="Rectangle 52"/>
          <p:cNvSpPr/>
          <p:nvPr/>
        </p:nvSpPr>
        <p:spPr>
          <a:xfrm>
            <a:off x="6372406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5" name="Rectangle 52"/>
          <p:cNvSpPr/>
          <p:nvPr/>
        </p:nvSpPr>
        <p:spPr>
          <a:xfrm>
            <a:off x="7075400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6" name="Rectangle 52"/>
          <p:cNvSpPr/>
          <p:nvPr/>
        </p:nvSpPr>
        <p:spPr>
          <a:xfrm>
            <a:off x="7778394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7" name="Rectangle 52"/>
          <p:cNvSpPr/>
          <p:nvPr/>
        </p:nvSpPr>
        <p:spPr>
          <a:xfrm>
            <a:off x="8481392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9" name="Rectangle 52"/>
          <p:cNvSpPr/>
          <p:nvPr/>
        </p:nvSpPr>
        <p:spPr>
          <a:xfrm>
            <a:off x="748454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0" name="Rectangle 52"/>
          <p:cNvSpPr/>
          <p:nvPr/>
        </p:nvSpPr>
        <p:spPr>
          <a:xfrm>
            <a:off x="1451448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1" name="Rectangle 52"/>
          <p:cNvSpPr/>
          <p:nvPr/>
        </p:nvSpPr>
        <p:spPr>
          <a:xfrm>
            <a:off x="2154442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2" name="Rectangle 52"/>
          <p:cNvSpPr/>
          <p:nvPr/>
        </p:nvSpPr>
        <p:spPr>
          <a:xfrm>
            <a:off x="2857436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3" name="Rectangle 52"/>
          <p:cNvSpPr/>
          <p:nvPr/>
        </p:nvSpPr>
        <p:spPr>
          <a:xfrm>
            <a:off x="3560430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4" name="Rectangle 52"/>
          <p:cNvSpPr/>
          <p:nvPr/>
        </p:nvSpPr>
        <p:spPr>
          <a:xfrm>
            <a:off x="4263424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5" name="Rectangle 52"/>
          <p:cNvSpPr/>
          <p:nvPr/>
        </p:nvSpPr>
        <p:spPr>
          <a:xfrm>
            <a:off x="4966418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6" name="Rectangle 52"/>
          <p:cNvSpPr/>
          <p:nvPr/>
        </p:nvSpPr>
        <p:spPr>
          <a:xfrm>
            <a:off x="5669412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7" name="Rectangle 52"/>
          <p:cNvSpPr/>
          <p:nvPr/>
        </p:nvSpPr>
        <p:spPr>
          <a:xfrm>
            <a:off x="6372406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8" name="Rectangle 52"/>
          <p:cNvSpPr/>
          <p:nvPr/>
        </p:nvSpPr>
        <p:spPr>
          <a:xfrm>
            <a:off x="7075400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9" name="Rectangle 52"/>
          <p:cNvSpPr/>
          <p:nvPr/>
        </p:nvSpPr>
        <p:spPr>
          <a:xfrm>
            <a:off x="7778394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0" name="Rectangle 52"/>
          <p:cNvSpPr/>
          <p:nvPr/>
        </p:nvSpPr>
        <p:spPr>
          <a:xfrm>
            <a:off x="8481392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2" name="Rectangle 52"/>
          <p:cNvSpPr/>
          <p:nvPr/>
        </p:nvSpPr>
        <p:spPr>
          <a:xfrm>
            <a:off x="748454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3" name="Rectangle 52"/>
          <p:cNvSpPr/>
          <p:nvPr/>
        </p:nvSpPr>
        <p:spPr>
          <a:xfrm>
            <a:off x="1451448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4" name="Rectangle 52"/>
          <p:cNvSpPr/>
          <p:nvPr/>
        </p:nvSpPr>
        <p:spPr>
          <a:xfrm>
            <a:off x="2154442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5" name="Rectangle 52"/>
          <p:cNvSpPr/>
          <p:nvPr/>
        </p:nvSpPr>
        <p:spPr>
          <a:xfrm>
            <a:off x="2857436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6" name="Rectangle 52"/>
          <p:cNvSpPr/>
          <p:nvPr/>
        </p:nvSpPr>
        <p:spPr>
          <a:xfrm>
            <a:off x="3560430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7" name="Rectangle 52"/>
          <p:cNvSpPr/>
          <p:nvPr/>
        </p:nvSpPr>
        <p:spPr>
          <a:xfrm>
            <a:off x="4263424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8" name="Rectangle 52"/>
          <p:cNvSpPr/>
          <p:nvPr/>
        </p:nvSpPr>
        <p:spPr>
          <a:xfrm>
            <a:off x="4966418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9" name="Rectangle 52"/>
          <p:cNvSpPr/>
          <p:nvPr/>
        </p:nvSpPr>
        <p:spPr>
          <a:xfrm>
            <a:off x="5669412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0" name="Rectangle 52"/>
          <p:cNvSpPr/>
          <p:nvPr/>
        </p:nvSpPr>
        <p:spPr>
          <a:xfrm>
            <a:off x="6372406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1" name="Rectangle 52"/>
          <p:cNvSpPr/>
          <p:nvPr/>
        </p:nvSpPr>
        <p:spPr>
          <a:xfrm>
            <a:off x="7075400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2" name="Rectangle 52"/>
          <p:cNvSpPr/>
          <p:nvPr/>
        </p:nvSpPr>
        <p:spPr>
          <a:xfrm>
            <a:off x="7778394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3" name="Rectangle 52"/>
          <p:cNvSpPr/>
          <p:nvPr/>
        </p:nvSpPr>
        <p:spPr>
          <a:xfrm>
            <a:off x="8481392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5" name="Rectangle 52"/>
          <p:cNvSpPr/>
          <p:nvPr/>
        </p:nvSpPr>
        <p:spPr>
          <a:xfrm>
            <a:off x="748454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6" name="Rectangle 52"/>
          <p:cNvSpPr/>
          <p:nvPr/>
        </p:nvSpPr>
        <p:spPr>
          <a:xfrm>
            <a:off x="1451448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7" name="Rectangle 52"/>
          <p:cNvSpPr/>
          <p:nvPr/>
        </p:nvSpPr>
        <p:spPr>
          <a:xfrm>
            <a:off x="2154442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8" name="Rectangle 52"/>
          <p:cNvSpPr/>
          <p:nvPr/>
        </p:nvSpPr>
        <p:spPr>
          <a:xfrm>
            <a:off x="2857436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9" name="Rectangle 52"/>
          <p:cNvSpPr/>
          <p:nvPr/>
        </p:nvSpPr>
        <p:spPr>
          <a:xfrm>
            <a:off x="3560430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0" name="Rectangle 52"/>
          <p:cNvSpPr/>
          <p:nvPr/>
        </p:nvSpPr>
        <p:spPr>
          <a:xfrm>
            <a:off x="4263424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1" name="Rectangle 52"/>
          <p:cNvSpPr/>
          <p:nvPr/>
        </p:nvSpPr>
        <p:spPr>
          <a:xfrm>
            <a:off x="4966418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2" name="Rectangle 52"/>
          <p:cNvSpPr/>
          <p:nvPr/>
        </p:nvSpPr>
        <p:spPr>
          <a:xfrm>
            <a:off x="5669412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3" name="Rectangle 52"/>
          <p:cNvSpPr/>
          <p:nvPr/>
        </p:nvSpPr>
        <p:spPr>
          <a:xfrm>
            <a:off x="6372406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4" name="Rectangle 52"/>
          <p:cNvSpPr/>
          <p:nvPr/>
        </p:nvSpPr>
        <p:spPr>
          <a:xfrm>
            <a:off x="7075400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5" name="Rectangle 52"/>
          <p:cNvSpPr/>
          <p:nvPr/>
        </p:nvSpPr>
        <p:spPr>
          <a:xfrm>
            <a:off x="7778394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6" name="Rectangle 52"/>
          <p:cNvSpPr/>
          <p:nvPr/>
        </p:nvSpPr>
        <p:spPr>
          <a:xfrm>
            <a:off x="8481392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8" name="Rectangle 52"/>
          <p:cNvSpPr/>
          <p:nvPr/>
        </p:nvSpPr>
        <p:spPr>
          <a:xfrm>
            <a:off x="748454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9" name="Rectangle 52"/>
          <p:cNvSpPr/>
          <p:nvPr/>
        </p:nvSpPr>
        <p:spPr>
          <a:xfrm>
            <a:off x="1451448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0" name="Rectangle 52"/>
          <p:cNvSpPr/>
          <p:nvPr/>
        </p:nvSpPr>
        <p:spPr>
          <a:xfrm>
            <a:off x="2154442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1" name="Rectangle 52"/>
          <p:cNvSpPr/>
          <p:nvPr/>
        </p:nvSpPr>
        <p:spPr>
          <a:xfrm>
            <a:off x="2857436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2" name="Rectangle 52"/>
          <p:cNvSpPr/>
          <p:nvPr/>
        </p:nvSpPr>
        <p:spPr>
          <a:xfrm>
            <a:off x="3560430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3" name="Rectangle 52"/>
          <p:cNvSpPr/>
          <p:nvPr/>
        </p:nvSpPr>
        <p:spPr>
          <a:xfrm>
            <a:off x="4263424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4" name="Rectangle 52"/>
          <p:cNvSpPr/>
          <p:nvPr/>
        </p:nvSpPr>
        <p:spPr>
          <a:xfrm>
            <a:off x="4966418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5" name="Rectangle 52"/>
          <p:cNvSpPr/>
          <p:nvPr/>
        </p:nvSpPr>
        <p:spPr>
          <a:xfrm>
            <a:off x="5669412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6" name="Rectangle 52"/>
          <p:cNvSpPr/>
          <p:nvPr/>
        </p:nvSpPr>
        <p:spPr>
          <a:xfrm>
            <a:off x="6372406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7" name="Rectangle 52"/>
          <p:cNvSpPr/>
          <p:nvPr/>
        </p:nvSpPr>
        <p:spPr>
          <a:xfrm>
            <a:off x="7075400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8" name="Rectangle 52"/>
          <p:cNvSpPr/>
          <p:nvPr/>
        </p:nvSpPr>
        <p:spPr>
          <a:xfrm>
            <a:off x="7778394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9" name="Rectangle 52"/>
          <p:cNvSpPr/>
          <p:nvPr/>
        </p:nvSpPr>
        <p:spPr>
          <a:xfrm>
            <a:off x="8481392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1" name="Rectangle 52"/>
          <p:cNvSpPr/>
          <p:nvPr/>
        </p:nvSpPr>
        <p:spPr>
          <a:xfrm>
            <a:off x="748454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2" name="Rectangle 52"/>
          <p:cNvSpPr/>
          <p:nvPr/>
        </p:nvSpPr>
        <p:spPr>
          <a:xfrm>
            <a:off x="1451448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3" name="Rectangle 52"/>
          <p:cNvSpPr/>
          <p:nvPr/>
        </p:nvSpPr>
        <p:spPr>
          <a:xfrm>
            <a:off x="2154442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4" name="Rectangle 52"/>
          <p:cNvSpPr/>
          <p:nvPr/>
        </p:nvSpPr>
        <p:spPr>
          <a:xfrm>
            <a:off x="2857436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5" name="Rectangle 52"/>
          <p:cNvSpPr/>
          <p:nvPr/>
        </p:nvSpPr>
        <p:spPr>
          <a:xfrm>
            <a:off x="3560430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6" name="Rectangle 52"/>
          <p:cNvSpPr/>
          <p:nvPr/>
        </p:nvSpPr>
        <p:spPr>
          <a:xfrm>
            <a:off x="4263424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7" name="Rectangle 52"/>
          <p:cNvSpPr/>
          <p:nvPr/>
        </p:nvSpPr>
        <p:spPr>
          <a:xfrm>
            <a:off x="4966418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8" name="Rectangle 52"/>
          <p:cNvSpPr/>
          <p:nvPr/>
        </p:nvSpPr>
        <p:spPr>
          <a:xfrm>
            <a:off x="5669412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9" name="Rectangle 52"/>
          <p:cNvSpPr/>
          <p:nvPr/>
        </p:nvSpPr>
        <p:spPr>
          <a:xfrm>
            <a:off x="6372406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0" name="Rectangle 52"/>
          <p:cNvSpPr/>
          <p:nvPr/>
        </p:nvSpPr>
        <p:spPr>
          <a:xfrm>
            <a:off x="7075400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1" name="Rectangle 52"/>
          <p:cNvSpPr/>
          <p:nvPr/>
        </p:nvSpPr>
        <p:spPr>
          <a:xfrm>
            <a:off x="7778394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2" name="Rectangle 52"/>
          <p:cNvSpPr/>
          <p:nvPr/>
        </p:nvSpPr>
        <p:spPr>
          <a:xfrm>
            <a:off x="8481392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4" name="Rectangle 52"/>
          <p:cNvSpPr/>
          <p:nvPr/>
        </p:nvSpPr>
        <p:spPr>
          <a:xfrm>
            <a:off x="748454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5" name="Rectangle 52"/>
          <p:cNvSpPr/>
          <p:nvPr/>
        </p:nvSpPr>
        <p:spPr>
          <a:xfrm>
            <a:off x="1451448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6" name="Rectangle 52"/>
          <p:cNvSpPr/>
          <p:nvPr/>
        </p:nvSpPr>
        <p:spPr>
          <a:xfrm>
            <a:off x="2154442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7" name="Rectangle 52"/>
          <p:cNvSpPr/>
          <p:nvPr/>
        </p:nvSpPr>
        <p:spPr>
          <a:xfrm>
            <a:off x="2857436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8" name="Rectangle 52"/>
          <p:cNvSpPr/>
          <p:nvPr/>
        </p:nvSpPr>
        <p:spPr>
          <a:xfrm>
            <a:off x="3560430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9" name="Rectangle 52"/>
          <p:cNvSpPr/>
          <p:nvPr/>
        </p:nvSpPr>
        <p:spPr>
          <a:xfrm>
            <a:off x="4263424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0" name="Rectangle 52"/>
          <p:cNvSpPr/>
          <p:nvPr/>
        </p:nvSpPr>
        <p:spPr>
          <a:xfrm>
            <a:off x="4966418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1" name="Rectangle 52"/>
          <p:cNvSpPr/>
          <p:nvPr/>
        </p:nvSpPr>
        <p:spPr>
          <a:xfrm>
            <a:off x="5669412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2" name="Rectangle 52"/>
          <p:cNvSpPr/>
          <p:nvPr/>
        </p:nvSpPr>
        <p:spPr>
          <a:xfrm>
            <a:off x="6372406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3" name="Rectangle 52"/>
          <p:cNvSpPr/>
          <p:nvPr/>
        </p:nvSpPr>
        <p:spPr>
          <a:xfrm>
            <a:off x="7075400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4" name="Rectangle 52"/>
          <p:cNvSpPr/>
          <p:nvPr/>
        </p:nvSpPr>
        <p:spPr>
          <a:xfrm>
            <a:off x="7778394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5" name="Rectangle 52"/>
          <p:cNvSpPr/>
          <p:nvPr/>
        </p:nvSpPr>
        <p:spPr>
          <a:xfrm>
            <a:off x="8481392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183" name="Straight Arrow Connector 182"/>
          <p:cNvCxnSpPr/>
          <p:nvPr/>
        </p:nvCxnSpPr>
        <p:spPr>
          <a:xfrm>
            <a:off x="1775484" y="1776648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1775484" y="2362999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1784648" y="2957734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1797618" y="3538442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1797618" y="4120122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1784648" y="4714857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/>
          <p:cNvSpPr/>
          <p:nvPr/>
        </p:nvSpPr>
        <p:spPr>
          <a:xfrm>
            <a:off x="548503" y="467380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Milepælsplan eksempel </a:t>
            </a:r>
            <a:r>
              <a:rPr lang="da-DK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0179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627829" y="1340768"/>
            <a:ext cx="8645651" cy="4680520"/>
            <a:chOff x="627829" y="1340768"/>
            <a:chExt cx="8645651" cy="4680520"/>
          </a:xfrm>
        </p:grpSpPr>
        <p:sp>
          <p:nvSpPr>
            <p:cNvPr id="2" name="Rectangle 1"/>
            <p:cNvSpPr/>
            <p:nvPr/>
          </p:nvSpPr>
          <p:spPr>
            <a:xfrm>
              <a:off x="632520" y="134076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32520" y="192583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8126" y="251089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28126" y="309596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27829" y="368102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27829" y="426609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32520" y="485115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32520" y="543622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1208584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784648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6071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3677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12840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88904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64968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4103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81709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93160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969224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545288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12135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69741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748454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43" name="Rectangle 52"/>
          <p:cNvSpPr/>
          <p:nvPr/>
        </p:nvSpPr>
        <p:spPr>
          <a:xfrm>
            <a:off x="1451448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6" name="Rectangle 52"/>
          <p:cNvSpPr/>
          <p:nvPr/>
        </p:nvSpPr>
        <p:spPr>
          <a:xfrm>
            <a:off x="2154442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9" name="Rectangle 52"/>
          <p:cNvSpPr/>
          <p:nvPr/>
        </p:nvSpPr>
        <p:spPr>
          <a:xfrm>
            <a:off x="2857436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0" name="Rectangle 52"/>
          <p:cNvSpPr/>
          <p:nvPr/>
        </p:nvSpPr>
        <p:spPr>
          <a:xfrm>
            <a:off x="3560430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1" name="Rectangle 52"/>
          <p:cNvSpPr/>
          <p:nvPr/>
        </p:nvSpPr>
        <p:spPr>
          <a:xfrm>
            <a:off x="4263424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2" name="Rectangle 52"/>
          <p:cNvSpPr/>
          <p:nvPr/>
        </p:nvSpPr>
        <p:spPr>
          <a:xfrm>
            <a:off x="4966418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3" name="Rectangle 52"/>
          <p:cNvSpPr/>
          <p:nvPr/>
        </p:nvSpPr>
        <p:spPr>
          <a:xfrm>
            <a:off x="5669412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4" name="Rectangle 52"/>
          <p:cNvSpPr/>
          <p:nvPr/>
        </p:nvSpPr>
        <p:spPr>
          <a:xfrm>
            <a:off x="6372406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5" name="Rectangle 52"/>
          <p:cNvSpPr/>
          <p:nvPr/>
        </p:nvSpPr>
        <p:spPr>
          <a:xfrm>
            <a:off x="7075400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6" name="Rectangle 52"/>
          <p:cNvSpPr/>
          <p:nvPr/>
        </p:nvSpPr>
        <p:spPr>
          <a:xfrm>
            <a:off x="7778394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7" name="Rectangle 52"/>
          <p:cNvSpPr/>
          <p:nvPr/>
        </p:nvSpPr>
        <p:spPr>
          <a:xfrm>
            <a:off x="8481392" y="1479332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9" name="Rectangle 52"/>
          <p:cNvSpPr/>
          <p:nvPr/>
        </p:nvSpPr>
        <p:spPr>
          <a:xfrm>
            <a:off x="748454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80" name="Rectangle 52"/>
          <p:cNvSpPr/>
          <p:nvPr/>
        </p:nvSpPr>
        <p:spPr>
          <a:xfrm>
            <a:off x="1451448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81" name="Rectangle 52"/>
          <p:cNvSpPr/>
          <p:nvPr/>
        </p:nvSpPr>
        <p:spPr>
          <a:xfrm>
            <a:off x="2154442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82" name="Rectangle 52"/>
          <p:cNvSpPr/>
          <p:nvPr/>
        </p:nvSpPr>
        <p:spPr>
          <a:xfrm>
            <a:off x="2857436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0" name="Rectangle 52"/>
          <p:cNvSpPr/>
          <p:nvPr/>
        </p:nvSpPr>
        <p:spPr>
          <a:xfrm>
            <a:off x="3560430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1" name="Rectangle 52"/>
          <p:cNvSpPr/>
          <p:nvPr/>
        </p:nvSpPr>
        <p:spPr>
          <a:xfrm>
            <a:off x="4263424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2" name="Rectangle 52"/>
          <p:cNvSpPr/>
          <p:nvPr/>
        </p:nvSpPr>
        <p:spPr>
          <a:xfrm>
            <a:off x="4966418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3" name="Rectangle 52"/>
          <p:cNvSpPr/>
          <p:nvPr/>
        </p:nvSpPr>
        <p:spPr>
          <a:xfrm>
            <a:off x="5669412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4" name="Rectangle 52"/>
          <p:cNvSpPr/>
          <p:nvPr/>
        </p:nvSpPr>
        <p:spPr>
          <a:xfrm>
            <a:off x="6372406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5" name="Rectangle 52"/>
          <p:cNvSpPr/>
          <p:nvPr/>
        </p:nvSpPr>
        <p:spPr>
          <a:xfrm>
            <a:off x="7075400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6" name="Rectangle 52"/>
          <p:cNvSpPr/>
          <p:nvPr/>
        </p:nvSpPr>
        <p:spPr>
          <a:xfrm>
            <a:off x="7778394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7" name="Rectangle 52"/>
          <p:cNvSpPr/>
          <p:nvPr/>
        </p:nvSpPr>
        <p:spPr>
          <a:xfrm>
            <a:off x="8481392" y="206308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9" name="Rectangle 52"/>
          <p:cNvSpPr/>
          <p:nvPr/>
        </p:nvSpPr>
        <p:spPr>
          <a:xfrm>
            <a:off x="748454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0" name="Rectangle 52"/>
          <p:cNvSpPr/>
          <p:nvPr/>
        </p:nvSpPr>
        <p:spPr>
          <a:xfrm>
            <a:off x="1451448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1" name="Rectangle 52"/>
          <p:cNvSpPr/>
          <p:nvPr/>
        </p:nvSpPr>
        <p:spPr>
          <a:xfrm>
            <a:off x="2154442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2" name="Rectangle 52"/>
          <p:cNvSpPr/>
          <p:nvPr/>
        </p:nvSpPr>
        <p:spPr>
          <a:xfrm>
            <a:off x="2857436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3" name="Rectangle 52"/>
          <p:cNvSpPr/>
          <p:nvPr/>
        </p:nvSpPr>
        <p:spPr>
          <a:xfrm>
            <a:off x="3560430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4" name="Rectangle 52"/>
          <p:cNvSpPr/>
          <p:nvPr/>
        </p:nvSpPr>
        <p:spPr>
          <a:xfrm>
            <a:off x="4263424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5" name="Rectangle 52"/>
          <p:cNvSpPr/>
          <p:nvPr/>
        </p:nvSpPr>
        <p:spPr>
          <a:xfrm>
            <a:off x="4966418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6" name="Rectangle 52"/>
          <p:cNvSpPr/>
          <p:nvPr/>
        </p:nvSpPr>
        <p:spPr>
          <a:xfrm>
            <a:off x="5669412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7" name="Rectangle 52"/>
          <p:cNvSpPr/>
          <p:nvPr/>
        </p:nvSpPr>
        <p:spPr>
          <a:xfrm>
            <a:off x="6372406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8" name="Rectangle 52"/>
          <p:cNvSpPr/>
          <p:nvPr/>
        </p:nvSpPr>
        <p:spPr>
          <a:xfrm>
            <a:off x="7075400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9" name="Rectangle 52"/>
          <p:cNvSpPr/>
          <p:nvPr/>
        </p:nvSpPr>
        <p:spPr>
          <a:xfrm>
            <a:off x="7778394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0" name="Rectangle 52"/>
          <p:cNvSpPr/>
          <p:nvPr/>
        </p:nvSpPr>
        <p:spPr>
          <a:xfrm>
            <a:off x="8481392" y="264684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2" name="Rectangle 52"/>
          <p:cNvSpPr/>
          <p:nvPr/>
        </p:nvSpPr>
        <p:spPr>
          <a:xfrm>
            <a:off x="748454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3" name="Rectangle 52"/>
          <p:cNvSpPr/>
          <p:nvPr/>
        </p:nvSpPr>
        <p:spPr>
          <a:xfrm>
            <a:off x="1451448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4" name="Rectangle 52"/>
          <p:cNvSpPr/>
          <p:nvPr/>
        </p:nvSpPr>
        <p:spPr>
          <a:xfrm>
            <a:off x="2154442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5" name="Rectangle 52"/>
          <p:cNvSpPr/>
          <p:nvPr/>
        </p:nvSpPr>
        <p:spPr>
          <a:xfrm>
            <a:off x="2857436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6" name="Rectangle 52"/>
          <p:cNvSpPr/>
          <p:nvPr/>
        </p:nvSpPr>
        <p:spPr>
          <a:xfrm>
            <a:off x="3560430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7" name="Rectangle 52"/>
          <p:cNvSpPr/>
          <p:nvPr/>
        </p:nvSpPr>
        <p:spPr>
          <a:xfrm>
            <a:off x="4263424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8" name="Rectangle 52"/>
          <p:cNvSpPr/>
          <p:nvPr/>
        </p:nvSpPr>
        <p:spPr>
          <a:xfrm>
            <a:off x="4966418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9" name="Rectangle 52"/>
          <p:cNvSpPr/>
          <p:nvPr/>
        </p:nvSpPr>
        <p:spPr>
          <a:xfrm>
            <a:off x="5669412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0" name="Rectangle 52"/>
          <p:cNvSpPr/>
          <p:nvPr/>
        </p:nvSpPr>
        <p:spPr>
          <a:xfrm>
            <a:off x="6372406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1" name="Rectangle 52"/>
          <p:cNvSpPr/>
          <p:nvPr/>
        </p:nvSpPr>
        <p:spPr>
          <a:xfrm>
            <a:off x="7075400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2" name="Rectangle 52"/>
          <p:cNvSpPr/>
          <p:nvPr/>
        </p:nvSpPr>
        <p:spPr>
          <a:xfrm>
            <a:off x="7778394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3" name="Rectangle 52"/>
          <p:cNvSpPr/>
          <p:nvPr/>
        </p:nvSpPr>
        <p:spPr>
          <a:xfrm>
            <a:off x="8481392" y="3230603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5" name="Rectangle 52"/>
          <p:cNvSpPr/>
          <p:nvPr/>
        </p:nvSpPr>
        <p:spPr>
          <a:xfrm>
            <a:off x="748454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6" name="Rectangle 52"/>
          <p:cNvSpPr/>
          <p:nvPr/>
        </p:nvSpPr>
        <p:spPr>
          <a:xfrm>
            <a:off x="1451448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7" name="Rectangle 52"/>
          <p:cNvSpPr/>
          <p:nvPr/>
        </p:nvSpPr>
        <p:spPr>
          <a:xfrm>
            <a:off x="2154442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8" name="Rectangle 52"/>
          <p:cNvSpPr/>
          <p:nvPr/>
        </p:nvSpPr>
        <p:spPr>
          <a:xfrm>
            <a:off x="2857436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9" name="Rectangle 52"/>
          <p:cNvSpPr/>
          <p:nvPr/>
        </p:nvSpPr>
        <p:spPr>
          <a:xfrm>
            <a:off x="3560430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0" name="Rectangle 52"/>
          <p:cNvSpPr/>
          <p:nvPr/>
        </p:nvSpPr>
        <p:spPr>
          <a:xfrm>
            <a:off x="4263424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1" name="Rectangle 52"/>
          <p:cNvSpPr/>
          <p:nvPr/>
        </p:nvSpPr>
        <p:spPr>
          <a:xfrm>
            <a:off x="4966418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2" name="Rectangle 52"/>
          <p:cNvSpPr/>
          <p:nvPr/>
        </p:nvSpPr>
        <p:spPr>
          <a:xfrm>
            <a:off x="5669412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3" name="Rectangle 52"/>
          <p:cNvSpPr/>
          <p:nvPr/>
        </p:nvSpPr>
        <p:spPr>
          <a:xfrm>
            <a:off x="6372406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4" name="Rectangle 52"/>
          <p:cNvSpPr/>
          <p:nvPr/>
        </p:nvSpPr>
        <p:spPr>
          <a:xfrm>
            <a:off x="7075400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5" name="Rectangle 52"/>
          <p:cNvSpPr/>
          <p:nvPr/>
        </p:nvSpPr>
        <p:spPr>
          <a:xfrm>
            <a:off x="7778394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6" name="Rectangle 52"/>
          <p:cNvSpPr/>
          <p:nvPr/>
        </p:nvSpPr>
        <p:spPr>
          <a:xfrm>
            <a:off x="8481392" y="381436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8" name="Rectangle 52"/>
          <p:cNvSpPr/>
          <p:nvPr/>
        </p:nvSpPr>
        <p:spPr>
          <a:xfrm>
            <a:off x="748454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9" name="Rectangle 52"/>
          <p:cNvSpPr/>
          <p:nvPr/>
        </p:nvSpPr>
        <p:spPr>
          <a:xfrm>
            <a:off x="1451448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0" name="Rectangle 52"/>
          <p:cNvSpPr/>
          <p:nvPr/>
        </p:nvSpPr>
        <p:spPr>
          <a:xfrm>
            <a:off x="2154442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1" name="Rectangle 52"/>
          <p:cNvSpPr/>
          <p:nvPr/>
        </p:nvSpPr>
        <p:spPr>
          <a:xfrm>
            <a:off x="2857436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2" name="Rectangle 52"/>
          <p:cNvSpPr/>
          <p:nvPr/>
        </p:nvSpPr>
        <p:spPr>
          <a:xfrm>
            <a:off x="3560430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3" name="Rectangle 52"/>
          <p:cNvSpPr/>
          <p:nvPr/>
        </p:nvSpPr>
        <p:spPr>
          <a:xfrm>
            <a:off x="4263424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4" name="Rectangle 52"/>
          <p:cNvSpPr/>
          <p:nvPr/>
        </p:nvSpPr>
        <p:spPr>
          <a:xfrm>
            <a:off x="4966418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5" name="Rectangle 52"/>
          <p:cNvSpPr/>
          <p:nvPr/>
        </p:nvSpPr>
        <p:spPr>
          <a:xfrm>
            <a:off x="5669412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6" name="Rectangle 52"/>
          <p:cNvSpPr/>
          <p:nvPr/>
        </p:nvSpPr>
        <p:spPr>
          <a:xfrm>
            <a:off x="6372406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7" name="Rectangle 52"/>
          <p:cNvSpPr/>
          <p:nvPr/>
        </p:nvSpPr>
        <p:spPr>
          <a:xfrm>
            <a:off x="7075400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8" name="Rectangle 52"/>
          <p:cNvSpPr/>
          <p:nvPr/>
        </p:nvSpPr>
        <p:spPr>
          <a:xfrm>
            <a:off x="7778394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9" name="Rectangle 52"/>
          <p:cNvSpPr/>
          <p:nvPr/>
        </p:nvSpPr>
        <p:spPr>
          <a:xfrm>
            <a:off x="8481392" y="439811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1" name="Rectangle 52"/>
          <p:cNvSpPr/>
          <p:nvPr/>
        </p:nvSpPr>
        <p:spPr>
          <a:xfrm>
            <a:off x="748454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2" name="Rectangle 52"/>
          <p:cNvSpPr/>
          <p:nvPr/>
        </p:nvSpPr>
        <p:spPr>
          <a:xfrm>
            <a:off x="1451448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3" name="Rectangle 52"/>
          <p:cNvSpPr/>
          <p:nvPr/>
        </p:nvSpPr>
        <p:spPr>
          <a:xfrm>
            <a:off x="2154442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4" name="Rectangle 52"/>
          <p:cNvSpPr/>
          <p:nvPr/>
        </p:nvSpPr>
        <p:spPr>
          <a:xfrm>
            <a:off x="2857436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5" name="Rectangle 52"/>
          <p:cNvSpPr/>
          <p:nvPr/>
        </p:nvSpPr>
        <p:spPr>
          <a:xfrm>
            <a:off x="3560430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6" name="Rectangle 52"/>
          <p:cNvSpPr/>
          <p:nvPr/>
        </p:nvSpPr>
        <p:spPr>
          <a:xfrm>
            <a:off x="4263424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7" name="Rectangle 52"/>
          <p:cNvSpPr/>
          <p:nvPr/>
        </p:nvSpPr>
        <p:spPr>
          <a:xfrm>
            <a:off x="4966418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8" name="Rectangle 52"/>
          <p:cNvSpPr/>
          <p:nvPr/>
        </p:nvSpPr>
        <p:spPr>
          <a:xfrm>
            <a:off x="5669412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9" name="Rectangle 52"/>
          <p:cNvSpPr/>
          <p:nvPr/>
        </p:nvSpPr>
        <p:spPr>
          <a:xfrm>
            <a:off x="6372406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0" name="Rectangle 52"/>
          <p:cNvSpPr/>
          <p:nvPr/>
        </p:nvSpPr>
        <p:spPr>
          <a:xfrm>
            <a:off x="7075400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1" name="Rectangle 52"/>
          <p:cNvSpPr/>
          <p:nvPr/>
        </p:nvSpPr>
        <p:spPr>
          <a:xfrm>
            <a:off x="7778394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2" name="Rectangle 52"/>
          <p:cNvSpPr/>
          <p:nvPr/>
        </p:nvSpPr>
        <p:spPr>
          <a:xfrm>
            <a:off x="8481392" y="498187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4" name="Rectangle 52"/>
          <p:cNvSpPr/>
          <p:nvPr/>
        </p:nvSpPr>
        <p:spPr>
          <a:xfrm>
            <a:off x="748454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5" name="Rectangle 52"/>
          <p:cNvSpPr/>
          <p:nvPr/>
        </p:nvSpPr>
        <p:spPr>
          <a:xfrm>
            <a:off x="1451448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6" name="Rectangle 52"/>
          <p:cNvSpPr/>
          <p:nvPr/>
        </p:nvSpPr>
        <p:spPr>
          <a:xfrm>
            <a:off x="2154442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7" name="Rectangle 52"/>
          <p:cNvSpPr/>
          <p:nvPr/>
        </p:nvSpPr>
        <p:spPr>
          <a:xfrm>
            <a:off x="2857436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8" name="Rectangle 52"/>
          <p:cNvSpPr/>
          <p:nvPr/>
        </p:nvSpPr>
        <p:spPr>
          <a:xfrm>
            <a:off x="3560430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9" name="Rectangle 52"/>
          <p:cNvSpPr/>
          <p:nvPr/>
        </p:nvSpPr>
        <p:spPr>
          <a:xfrm>
            <a:off x="4263424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0" name="Rectangle 52"/>
          <p:cNvSpPr/>
          <p:nvPr/>
        </p:nvSpPr>
        <p:spPr>
          <a:xfrm>
            <a:off x="4966418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1" name="Rectangle 52"/>
          <p:cNvSpPr/>
          <p:nvPr/>
        </p:nvSpPr>
        <p:spPr>
          <a:xfrm>
            <a:off x="5669412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2" name="Rectangle 52"/>
          <p:cNvSpPr/>
          <p:nvPr/>
        </p:nvSpPr>
        <p:spPr>
          <a:xfrm>
            <a:off x="6372406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3" name="Rectangle 52"/>
          <p:cNvSpPr/>
          <p:nvPr/>
        </p:nvSpPr>
        <p:spPr>
          <a:xfrm>
            <a:off x="7075400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4" name="Rectangle 52"/>
          <p:cNvSpPr/>
          <p:nvPr/>
        </p:nvSpPr>
        <p:spPr>
          <a:xfrm>
            <a:off x="7778394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5" name="Rectangle 52"/>
          <p:cNvSpPr/>
          <p:nvPr/>
        </p:nvSpPr>
        <p:spPr>
          <a:xfrm>
            <a:off x="8481392" y="5565631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 smtClean="0">
                <a:solidFill>
                  <a:schemeClr val="tx1"/>
                </a:solidFill>
              </a:rPr>
              <a:t>Milepæl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</a:rPr>
              <a:t>nr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183" name="Straight Arrow Connector 182"/>
          <p:cNvCxnSpPr/>
          <p:nvPr/>
        </p:nvCxnSpPr>
        <p:spPr>
          <a:xfrm>
            <a:off x="1775484" y="1776648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1775484" y="2362999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1784648" y="2957734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1797618" y="3538442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1797618" y="4120122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1784648" y="4714857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1"/>
          <p:cNvGrpSpPr/>
          <p:nvPr/>
        </p:nvGrpSpPr>
        <p:grpSpPr>
          <a:xfrm>
            <a:off x="627828" y="919353"/>
            <a:ext cx="8645651" cy="298667"/>
            <a:chOff x="627828" y="919353"/>
            <a:chExt cx="8645651" cy="298667"/>
          </a:xfrm>
        </p:grpSpPr>
        <p:sp>
          <p:nvSpPr>
            <p:cNvPr id="145" name="Rectangle 10"/>
            <p:cNvSpPr/>
            <p:nvPr/>
          </p:nvSpPr>
          <p:spPr>
            <a:xfrm>
              <a:off x="627828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15</a:t>
              </a:r>
              <a:endParaRPr lang="en-GB" sz="1200" dirty="0"/>
            </a:p>
          </p:txBody>
        </p:sp>
        <p:sp>
          <p:nvSpPr>
            <p:cNvPr id="146" name="Rectangle 11"/>
            <p:cNvSpPr/>
            <p:nvPr/>
          </p:nvSpPr>
          <p:spPr>
            <a:xfrm>
              <a:off x="1202894" y="919353"/>
              <a:ext cx="594724" cy="29866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16</a:t>
              </a:r>
              <a:endParaRPr lang="en-GB" sz="1200" dirty="0"/>
            </a:p>
          </p:txBody>
        </p:sp>
        <p:sp>
          <p:nvSpPr>
            <p:cNvPr id="147" name="Rectangle 12"/>
            <p:cNvSpPr/>
            <p:nvPr/>
          </p:nvSpPr>
          <p:spPr>
            <a:xfrm>
              <a:off x="1777960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17</a:t>
              </a:r>
              <a:endParaRPr lang="en-GB" sz="1200" dirty="0"/>
            </a:p>
          </p:txBody>
        </p:sp>
        <p:sp>
          <p:nvSpPr>
            <p:cNvPr id="148" name="Rectangle 13"/>
            <p:cNvSpPr/>
            <p:nvPr/>
          </p:nvSpPr>
          <p:spPr>
            <a:xfrm>
              <a:off x="2353026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18</a:t>
              </a:r>
              <a:endParaRPr lang="en-GB" sz="1200" dirty="0"/>
            </a:p>
          </p:txBody>
        </p:sp>
        <p:sp>
          <p:nvSpPr>
            <p:cNvPr id="149" name="Rectangle 14"/>
            <p:cNvSpPr/>
            <p:nvPr/>
          </p:nvSpPr>
          <p:spPr>
            <a:xfrm>
              <a:off x="2928092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19</a:t>
              </a:r>
              <a:endParaRPr lang="en-GB" sz="1200" dirty="0"/>
            </a:p>
          </p:txBody>
        </p:sp>
        <p:sp>
          <p:nvSpPr>
            <p:cNvPr id="150" name="Rectangle 15"/>
            <p:cNvSpPr/>
            <p:nvPr/>
          </p:nvSpPr>
          <p:spPr>
            <a:xfrm>
              <a:off x="3503158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20</a:t>
              </a:r>
              <a:endParaRPr lang="en-GB" sz="1200" dirty="0"/>
            </a:p>
          </p:txBody>
        </p:sp>
        <p:sp>
          <p:nvSpPr>
            <p:cNvPr id="151" name="Rectangle 16"/>
            <p:cNvSpPr/>
            <p:nvPr/>
          </p:nvSpPr>
          <p:spPr>
            <a:xfrm>
              <a:off x="4078224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21</a:t>
              </a:r>
              <a:endParaRPr lang="en-GB" sz="1200" dirty="0"/>
            </a:p>
          </p:txBody>
        </p:sp>
        <p:sp>
          <p:nvSpPr>
            <p:cNvPr id="152" name="Rectangle 17"/>
            <p:cNvSpPr/>
            <p:nvPr/>
          </p:nvSpPr>
          <p:spPr>
            <a:xfrm>
              <a:off x="4653290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22</a:t>
              </a:r>
              <a:endParaRPr lang="en-GB" sz="1200" dirty="0"/>
            </a:p>
          </p:txBody>
        </p:sp>
        <p:sp>
          <p:nvSpPr>
            <p:cNvPr id="153" name="Rectangle 18"/>
            <p:cNvSpPr/>
            <p:nvPr/>
          </p:nvSpPr>
          <p:spPr>
            <a:xfrm>
              <a:off x="5228356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23</a:t>
              </a:r>
              <a:endParaRPr lang="en-GB" sz="1200" dirty="0"/>
            </a:p>
          </p:txBody>
        </p:sp>
        <p:sp>
          <p:nvSpPr>
            <p:cNvPr id="154" name="Rectangle 19"/>
            <p:cNvSpPr/>
            <p:nvPr/>
          </p:nvSpPr>
          <p:spPr>
            <a:xfrm>
              <a:off x="5803422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24</a:t>
              </a:r>
              <a:endParaRPr lang="en-GB" sz="1200" dirty="0"/>
            </a:p>
          </p:txBody>
        </p:sp>
        <p:sp>
          <p:nvSpPr>
            <p:cNvPr id="155" name="Rectangle 20"/>
            <p:cNvSpPr/>
            <p:nvPr/>
          </p:nvSpPr>
          <p:spPr>
            <a:xfrm>
              <a:off x="6378488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25</a:t>
              </a:r>
              <a:endParaRPr lang="en-GB" sz="1200" dirty="0"/>
            </a:p>
          </p:txBody>
        </p:sp>
        <p:sp>
          <p:nvSpPr>
            <p:cNvPr id="157" name="Rectangle 21"/>
            <p:cNvSpPr/>
            <p:nvPr/>
          </p:nvSpPr>
          <p:spPr>
            <a:xfrm>
              <a:off x="6953554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26</a:t>
              </a:r>
              <a:endParaRPr lang="en-GB" sz="1200" dirty="0"/>
            </a:p>
          </p:txBody>
        </p:sp>
        <p:sp>
          <p:nvSpPr>
            <p:cNvPr id="158" name="Rectangle 22"/>
            <p:cNvSpPr/>
            <p:nvPr/>
          </p:nvSpPr>
          <p:spPr>
            <a:xfrm>
              <a:off x="7528620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27</a:t>
              </a:r>
              <a:endParaRPr lang="en-GB" sz="1200" dirty="0"/>
            </a:p>
          </p:txBody>
        </p:sp>
        <p:sp>
          <p:nvSpPr>
            <p:cNvPr id="159" name="Rectangle 23"/>
            <p:cNvSpPr/>
            <p:nvPr/>
          </p:nvSpPr>
          <p:spPr>
            <a:xfrm>
              <a:off x="8103686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28</a:t>
              </a:r>
              <a:endParaRPr lang="en-GB" sz="1200" dirty="0"/>
            </a:p>
          </p:txBody>
        </p:sp>
        <p:sp>
          <p:nvSpPr>
            <p:cNvPr id="160" name="Rectangle 24"/>
            <p:cNvSpPr/>
            <p:nvPr/>
          </p:nvSpPr>
          <p:spPr>
            <a:xfrm>
              <a:off x="8678755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29</a:t>
              </a:r>
              <a:endParaRPr lang="en-GB" sz="1200" dirty="0"/>
            </a:p>
          </p:txBody>
        </p:sp>
      </p:grpSp>
      <p:sp>
        <p:nvSpPr>
          <p:cNvPr id="161" name="Rektangel 160"/>
          <p:cNvSpPr/>
          <p:nvPr/>
        </p:nvSpPr>
        <p:spPr>
          <a:xfrm>
            <a:off x="548503" y="467380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Milepælsplan eksempel </a:t>
            </a:r>
            <a:r>
              <a:rPr lang="da-DK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32547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Blan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</TotalTime>
  <Words>612</Words>
  <Application>Microsoft Office PowerPoint</Application>
  <PresentationFormat>A4 (210 x 297 mm)</PresentationFormat>
  <Paragraphs>224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Blank</vt:lpstr>
      <vt:lpstr>PowerPoint-præsentation</vt:lpstr>
      <vt:lpstr>PowerPoint-præsentation</vt:lpstr>
    </vt:vector>
  </TitlesOfParts>
  <Company>Implement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Ryding Olsson - Implement Consulting Group</dc:creator>
  <cp:lastModifiedBy>Bruger</cp:lastModifiedBy>
  <cp:revision>41</cp:revision>
  <dcterms:created xsi:type="dcterms:W3CDTF">2014-11-15T13:19:40Z</dcterms:created>
  <dcterms:modified xsi:type="dcterms:W3CDTF">2015-11-17T14:02:36Z</dcterms:modified>
</cp:coreProperties>
</file>