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78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8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05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20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6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6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5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03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6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40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B8FD-6BDF-478D-B7CF-9865D76730F8}" type="datetimeFigureOut">
              <a:rPr lang="da-DK" smtClean="0"/>
              <a:t>19-11-2015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3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55157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00471" y="312911"/>
            <a:ext cx="95102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/>
              <a:t>Skema</a:t>
            </a:r>
            <a:r>
              <a:rPr lang="en-US" sz="1400" b="1" dirty="0" smtClean="0"/>
              <a:t>  3.1  </a:t>
            </a:r>
            <a:r>
              <a:rPr lang="en-US" sz="1400" b="1" dirty="0" err="1" smtClean="0"/>
              <a:t>Målhierarkiet</a:t>
            </a:r>
            <a:r>
              <a:rPr lang="en-US" sz="1400" b="1" dirty="0" smtClean="0"/>
              <a:t>                                                                                 Objective </a:t>
            </a:r>
            <a:r>
              <a:rPr lang="en-US" sz="1400" b="1" dirty="0"/>
              <a:t>Breakdown Structure (OBS</a:t>
            </a:r>
            <a:r>
              <a:rPr lang="en-US" sz="1400" b="1" dirty="0" smtClean="0"/>
              <a:t>)         </a:t>
            </a:r>
            <a:endParaRPr lang="da-DK" sz="1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200472" y="4525395"/>
            <a:ext cx="9510253" cy="720080"/>
            <a:chOff x="272480" y="4258269"/>
            <a:chExt cx="9510253" cy="720080"/>
          </a:xfrm>
        </p:grpSpPr>
        <p:sp>
          <p:nvSpPr>
            <p:cNvPr id="22" name="Rectangle 21"/>
            <p:cNvSpPr/>
            <p:nvPr/>
          </p:nvSpPr>
          <p:spPr>
            <a:xfrm>
              <a:off x="272480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35997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63031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99514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126549" y="4258269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0472" y="5661248"/>
            <a:ext cx="9510253" cy="720080"/>
            <a:chOff x="272480" y="5476474"/>
            <a:chExt cx="9510253" cy="720080"/>
          </a:xfrm>
        </p:grpSpPr>
        <p:sp>
          <p:nvSpPr>
            <p:cNvPr id="27" name="Rectangle 26"/>
            <p:cNvSpPr/>
            <p:nvPr/>
          </p:nvSpPr>
          <p:spPr>
            <a:xfrm>
              <a:off x="272480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35997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Del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126549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Del </a:t>
              </a:r>
              <a:r>
                <a:rPr lang="en-GB" sz="800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163031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Del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99514" y="5476474"/>
              <a:ext cx="1656184" cy="7200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Del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Leverance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047189" y="1003913"/>
            <a:ext cx="5816818" cy="1344967"/>
            <a:chOff x="1864710" y="1196752"/>
            <a:chExt cx="5816818" cy="1344967"/>
          </a:xfrm>
        </p:grpSpPr>
        <p:sp>
          <p:nvSpPr>
            <p:cNvPr id="6" name="Rectangle 5"/>
            <p:cNvSpPr/>
            <p:nvPr/>
          </p:nvSpPr>
          <p:spPr>
            <a:xfrm>
              <a:off x="3945027" y="1196752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Formål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25344" y="1196752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Formål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864710" y="1196752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Formål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64710" y="1988840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Succeskriterium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945027" y="1988840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Succeskriterium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25344" y="1988840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Succeskriterium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74762" y="2764654"/>
            <a:ext cx="8161673" cy="1344967"/>
            <a:chOff x="764746" y="2708920"/>
            <a:chExt cx="8161673" cy="1344967"/>
          </a:xfrm>
        </p:grpSpPr>
        <p:sp>
          <p:nvSpPr>
            <p:cNvPr id="11" name="Rectangle 10"/>
            <p:cNvSpPr/>
            <p:nvPr/>
          </p:nvSpPr>
          <p:spPr>
            <a:xfrm>
              <a:off x="764746" y="2708920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formål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28916" y="2708920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formål</a:t>
              </a:r>
              <a:r>
                <a:rPr lang="en-GB" sz="800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257256" y="2708920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formål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93086" y="2708920"/>
              <a:ext cx="1656184" cy="72008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</a:rPr>
                <a:t>Del </a:t>
              </a:r>
              <a:r>
                <a:rPr lang="en-GB" sz="800" dirty="0" err="1" smtClean="0">
                  <a:solidFill>
                    <a:schemeClr val="tx1"/>
                  </a:solidFill>
                </a:rPr>
                <a:t>formål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9516" y="3501008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Succeskriterium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36422" y="3501008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Succeskriterium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103328" y="3501008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Succeskriterium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270235" y="3501008"/>
              <a:ext cx="1656184" cy="552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 err="1" smtClean="0">
                  <a:solidFill>
                    <a:schemeClr val="tx1"/>
                  </a:solidFill>
                </a:rPr>
                <a:t>Succeskriterium</a:t>
              </a:r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71785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42</Words>
  <Application>Microsoft Office PowerPoint</Application>
  <PresentationFormat>A4 (210 x 297 mm)</PresentationFormat>
  <Paragraphs>80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3" baseType="lpstr">
      <vt:lpstr>Blank</vt:lpstr>
      <vt:lpstr>think-cell Slide</vt:lpstr>
      <vt:lpstr>PowerPoint-præsentation</vt:lpstr>
    </vt:vector>
  </TitlesOfParts>
  <Company>Implement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Ryding Olsson - Implement Consulting Group</dc:creator>
  <cp:lastModifiedBy>Thomas Lottrup</cp:lastModifiedBy>
  <cp:revision>7</cp:revision>
  <dcterms:created xsi:type="dcterms:W3CDTF">2015-02-12T12:46:24Z</dcterms:created>
  <dcterms:modified xsi:type="dcterms:W3CDTF">2015-11-19T06:49:02Z</dcterms:modified>
</cp:coreProperties>
</file>