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CEF87-42E7-2549-A247-9385697D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7B2F73-6D71-9D39-AE9E-4F67DCEC0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41E845-6C11-682D-0E72-E3C99159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623C8E-524E-EAC4-09B7-B55F1857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0B5D00-0372-AC33-9EF0-2B4924A5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877D-E91C-5790-4D42-E2FEF7B6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A5DD6-2548-CAE8-2B8E-180C89BFB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071CFE-0F77-5025-C12E-DCE2A7BF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B6FA72-472B-76E8-4785-552E935D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D77176-0BFC-9CE0-07B9-89884033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BB77224-27F9-776A-5EF4-C75F9988F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FB3D00-2BCE-7159-9564-096CF53B0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8F0B35-94E5-F770-30B2-2649A356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BC9CF5-4E27-7769-0E37-1197AA8D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BC472A-7B87-D60F-D8AA-4D2C48BF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0FB24-169E-9789-9C80-AFC04DF9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F63724-6D97-1FA0-A29A-8816A39A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111FB5-7EE7-42B3-1126-5179D737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EB5691-5DA3-8134-F5F5-A9469CE7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50E412-365D-8117-F9F8-173A9F6F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6ED61-8184-B615-26B7-546BCF9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03BE03-86E0-3AB7-C1A3-A712B6C0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CAC29B-61F9-8121-A0AE-0DD9793F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06D5CE-3588-697D-5FB5-073BFB3E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B54BF5-7CC2-DC1A-DD5B-EEC15C54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BA4E0-DC81-0151-0396-903B1ABD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38ED9B-CE3B-9D17-5E7E-1D3A2D104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08BA7E-D721-EAF1-FE7C-D868936B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0F059E-17B0-93B2-5038-69E9AA8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53B5359-5DA6-733E-1C62-7C4EC3BD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20DE6A-A96A-41EE-541E-E7496F97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EF06C-7F6F-6610-690E-124B4FA4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B6C1EF-BBD6-1245-F7FA-B901E6CED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8F23FE-DA68-FE7B-3029-83B5A7998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1CCEED-2B6E-08BF-D574-109BBB12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FD9AEC9-72B8-C0D4-1815-AFF0F63F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6379CD3-8156-56B7-2885-446AF073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40E875E-8931-BFD2-89BF-212090A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BB8DC5-7D10-1D4F-3F67-BB961418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3FD0B-D80C-C251-06D8-04A5FA40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F43DE2-8470-7CE4-C2DE-BDA0D6B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8C606D-4034-C6B2-AF09-15C0D10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163AB49-EAC5-CD90-636F-B3A4866E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6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BA4A8DD-2021-0451-7434-97E9E69E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5E72D32-FE18-4E88-963A-DF6FD95E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20F63D-E079-E057-C154-3B9AFAF9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0549E-635A-FBB5-6F7A-FC1ADFF6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8057B9-A698-66D7-495E-393A2A61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91FF9D-2792-589E-0A5C-0EBBB519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BA8E26-2D02-C68C-9C25-E5DFAAF8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70528B-B97A-F8F7-D6E9-DD9DC632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370323-BA95-C561-689D-AC4F6A1A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CD7FA-D66C-12A4-6588-BE9793AB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AC6B5FE-1D5F-ACB9-811F-3D2B842FC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DF54B3-5257-DB2B-52CE-12DE74FA3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5CEB56-876C-47FF-6EFD-753DF5C0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29629E-687C-D095-C954-3832905C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239D9D-EF94-338A-D9F0-E5C3D8AF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F60024-6C5D-86D4-9920-44DC678B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793680-01DD-2C65-13E0-17F138851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75B374-21E3-C5B5-96C8-D8E687723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2BD8-9139-47B4-9F37-96F3F4C2C7A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A20ABF-CC73-2818-93B4-836A396E2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89AB9C-4AF4-EAD9-D31F-3BB1BD7B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49AE-CAE7-4FA1-88E2-02148C730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DE6FE12-BBFA-FE3F-54EF-7686A3E33465}"/>
              </a:ext>
            </a:extLst>
          </p:cNvPr>
          <p:cNvSpPr txBox="1"/>
          <p:nvPr/>
        </p:nvSpPr>
        <p:spPr>
          <a:xfrm>
            <a:off x="3201758" y="1295221"/>
            <a:ext cx="56551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Bent Overgaard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Introduktion til</a:t>
            </a: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byggejuraen</a:t>
            </a:r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70DA97C-0229-9C12-A99C-AF8FE6877573}"/>
              </a:ext>
            </a:extLst>
          </p:cNvPr>
          <p:cNvSpPr txBox="1"/>
          <p:nvPr/>
        </p:nvSpPr>
        <p:spPr>
          <a:xfrm>
            <a:off x="3201757" y="4308991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3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DBE91CC-2435-D571-2824-6AFA73D5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314450"/>
            <a:ext cx="9029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7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EDA331-C6CC-DD26-2E4B-948BA5D2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45" y="0"/>
            <a:ext cx="9340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64804B-9884-99EB-4B14-D20A1839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1671637"/>
            <a:ext cx="97440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D36D569-541E-7961-DB17-01B3EEF2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700212"/>
            <a:ext cx="9686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5B1DBF-CDEF-DAD6-D8C8-297BD3E4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609600"/>
            <a:ext cx="99345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AEECC9C-E938-1A41-EBC2-D83EE586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96" y="0"/>
            <a:ext cx="929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1D8236D-53F2-15DB-21EF-A323897E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066800"/>
            <a:ext cx="9639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DF63518-9252-C133-55F5-FAEF13F8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1062037"/>
            <a:ext cx="98774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8C45776-BAFD-0AF2-59AA-55B44EB7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085850"/>
            <a:ext cx="96488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70CEE07-6D58-D9F1-C816-37E53239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1109662"/>
            <a:ext cx="96678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3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9BC93D8-5101-EEFA-0BCC-80B111AF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7662"/>
            <a:ext cx="91440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A4BB065-3CB3-C1A3-31D1-E5F5AC38B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38" y="0"/>
            <a:ext cx="60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C2EAA3D-FF8E-7580-1B22-005EC59B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714375"/>
            <a:ext cx="70294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E9BB4A1-0D58-94BA-3CCF-3141C989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209675"/>
            <a:ext cx="7810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D2A1C2F-BB34-E4CC-884E-3AAAFF85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1390650"/>
            <a:ext cx="78581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EB85C07-218C-5804-83AB-A466F86E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819150"/>
            <a:ext cx="7800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E3DDAA2-A7F0-963E-8EC4-742065C4E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32845" y="-876300"/>
            <a:ext cx="51263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8F777B-DCF6-2091-A852-8723919A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557462"/>
            <a:ext cx="7762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3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F8CEED4-CAED-A300-B66C-00E50EFE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990725"/>
            <a:ext cx="7915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59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94A7D99-8BD2-AA50-57C1-AF8D1542C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790575"/>
            <a:ext cx="7848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FF29935-6856-6E07-F4BD-7BAEADEB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638175"/>
            <a:ext cx="78867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8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EF12CD6-716F-812B-580F-06465434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990600"/>
            <a:ext cx="9715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6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E182BA76-348C-24EC-55DF-8C933BDD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63" y="2066711"/>
            <a:ext cx="8860412" cy="272457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5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500EE3F-0176-EABA-2F69-87381D59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8" y="1357312"/>
            <a:ext cx="9449952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4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CFD5E7B-01C4-25A9-1AEE-3A229E65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66750"/>
            <a:ext cx="8029575" cy="52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8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7CEA17B-D322-C36F-913E-5090F3579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557212"/>
            <a:ext cx="829132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4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4A1CABC-0703-5B4B-2D43-2F725AA6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06" y="0"/>
            <a:ext cx="724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03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FA7B0EB-32AE-0942-235E-C71B54D3D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55146"/>
            <a:ext cx="8382000" cy="49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1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16BACA1-D9BD-F9AA-9929-0E20EF7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957388"/>
            <a:ext cx="9544050" cy="31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9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3F94930-73A7-18D3-A945-29B8E0C1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53" y="893509"/>
            <a:ext cx="7412922" cy="50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9EBBC6-C80F-538C-8448-FBA9A410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74" y="234467"/>
            <a:ext cx="8388052" cy="63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485FFF7-98E7-0294-B1B8-F2774E17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30883"/>
            <a:ext cx="8705850" cy="35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725666-CF0F-5835-05A8-30A0FB23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300162"/>
            <a:ext cx="9515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6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9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45040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12837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664678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977839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97540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0E04A3-781F-736F-98F5-6E075114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89" y="643467"/>
            <a:ext cx="504181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5276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5D97BF-F855-904D-FF04-B0EDB4CC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976437"/>
            <a:ext cx="96012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1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1DE6995-B2DE-559E-F8E5-5DA9E716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31575"/>
            <a:ext cx="9273653" cy="49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3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866680A-EE5E-DDA3-9517-0F3FFD51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38" y="122968"/>
            <a:ext cx="6865723" cy="66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5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45DD80A-ED96-EFC8-C514-5BA7E721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08" y="0"/>
            <a:ext cx="4444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4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3D83ADB-5144-424C-FB09-B726BB95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195262"/>
            <a:ext cx="77628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0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C580796-E8F4-9549-7236-FD1BEEF3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52412"/>
            <a:ext cx="7762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F8B009-C3BA-E17F-83BD-53570A18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390650"/>
            <a:ext cx="86582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5ADB4ED-39CE-B449-AAF1-6357BEB1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428750"/>
            <a:ext cx="9725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A81AFF9-4DC9-4B6A-C289-6970B7AAE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423987"/>
            <a:ext cx="92773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5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3D471F-F2F9-204E-D44E-F6D4A17F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347787"/>
            <a:ext cx="92202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0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6CF19-D41C-0453-2C9A-7F6510BC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1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24C0D8B-557E-7562-0BCC-A8C638C1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109662"/>
            <a:ext cx="9582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</Words>
  <Application>Microsoft Office PowerPoint</Application>
  <PresentationFormat>Widescreen</PresentationFormat>
  <Paragraphs>5</Paragraphs>
  <Slides>46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46</vt:i4>
      </vt:variant>
    </vt:vector>
  </HeadingPairs>
  <TitlesOfParts>
    <vt:vector size="51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2</cp:revision>
  <dcterms:created xsi:type="dcterms:W3CDTF">2023-09-04T12:40:18Z</dcterms:created>
  <dcterms:modified xsi:type="dcterms:W3CDTF">2023-09-06T06:03:06Z</dcterms:modified>
</cp:coreProperties>
</file>