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02" y="-7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29-06-2015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2" name="Rectangle 1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27828" y="919353"/>
            <a:ext cx="8645651" cy="298667"/>
            <a:chOff x="627828" y="919353"/>
            <a:chExt cx="8645651" cy="298667"/>
          </a:xfrm>
        </p:grpSpPr>
        <p:sp>
          <p:nvSpPr>
            <p:cNvPr id="11" name="Rectangle 10"/>
            <p:cNvSpPr/>
            <p:nvPr/>
          </p:nvSpPr>
          <p:spPr>
            <a:xfrm>
              <a:off x="62782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</a:t>
              </a:r>
              <a:endParaRPr lang="en-GB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02894" y="919353"/>
              <a:ext cx="594724" cy="2986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</a:t>
              </a:r>
              <a:endParaRPr lang="en-GB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7796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3</a:t>
              </a:r>
              <a:endParaRPr lang="en-GB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5302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4</a:t>
              </a:r>
              <a:endParaRPr lang="en-GB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8092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5</a:t>
              </a:r>
              <a:endParaRPr lang="en-GB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3158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6</a:t>
              </a:r>
              <a:endParaRPr lang="en-GB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78224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3290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8</a:t>
              </a:r>
              <a:endParaRPr lang="en-GB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8356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9</a:t>
              </a:r>
              <a:endParaRPr lang="en-GB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03422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10</a:t>
              </a:r>
              <a:endParaRPr lang="en-GB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848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11</a:t>
              </a:r>
              <a:endParaRPr lang="en-GB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53554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12</a:t>
              </a:r>
              <a:endParaRPr lang="en-GB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2862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13</a:t>
              </a:r>
              <a:endParaRPr lang="en-GB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368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14</a:t>
              </a:r>
              <a:endParaRPr lang="en-GB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678755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120858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8464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845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451448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5444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57436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60430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26342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66418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66941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72406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75400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7839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8139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4845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451448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15444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857436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560430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26342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966418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66941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372406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75400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839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48139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4845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451448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15444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857436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560430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26342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66418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6941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372406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075400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77839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48139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4845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451448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5444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857436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60430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26342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966418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66941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372406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075400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77839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48139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4845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451448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15444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857436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560430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26342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966418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66941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372406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7075400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777839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848139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4845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451448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215444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2857436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560430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26342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966418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566941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372406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075400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77839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848139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4845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451448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15444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857436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60430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426342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966418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66941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6372406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7075400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77839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848139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74845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51448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15444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857436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3560430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26342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966418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66941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72406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075400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77839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848139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83" name="Straight Arrow Connector 182"/>
          <p:cNvCxnSpPr>
            <a:endCxn id="81" idx="1"/>
          </p:cNvCxnSpPr>
          <p:nvPr/>
        </p:nvCxnSpPr>
        <p:spPr>
          <a:xfrm>
            <a:off x="1775484" y="1772816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775484" y="2359167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1784648" y="295390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1797618" y="3534610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797618" y="4116290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784648" y="4711025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3" name="Rectangle 2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27828" y="919353"/>
            <a:ext cx="8645651" cy="298667"/>
            <a:chOff x="627828" y="919353"/>
            <a:chExt cx="8645651" cy="298667"/>
          </a:xfrm>
        </p:grpSpPr>
        <p:sp>
          <p:nvSpPr>
            <p:cNvPr id="11" name="Rectangle 10"/>
            <p:cNvSpPr/>
            <p:nvPr/>
          </p:nvSpPr>
          <p:spPr>
            <a:xfrm>
              <a:off x="62782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15</a:t>
              </a:r>
              <a:endParaRPr lang="en-GB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02894" y="919353"/>
              <a:ext cx="594724" cy="2986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16</a:t>
              </a:r>
              <a:endParaRPr lang="en-GB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7796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17</a:t>
              </a:r>
              <a:endParaRPr lang="en-GB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5302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18</a:t>
              </a:r>
              <a:endParaRPr lang="en-GB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8092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19</a:t>
              </a:r>
              <a:endParaRPr lang="en-GB" sz="1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03158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20</a:t>
              </a:r>
              <a:endParaRPr lang="en-GB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78224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21</a:t>
              </a:r>
              <a:endParaRPr lang="en-GB" sz="12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53290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22</a:t>
              </a:r>
              <a:endParaRPr lang="en-GB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28356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23</a:t>
              </a:r>
              <a:endParaRPr lang="en-GB" sz="12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03422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24</a:t>
              </a:r>
              <a:endParaRPr lang="en-GB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378488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25</a:t>
              </a:r>
              <a:endParaRPr lang="en-GB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53554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26</a:t>
              </a:r>
              <a:endParaRPr lang="en-GB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28620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27</a:t>
              </a:r>
              <a:endParaRPr lang="en-GB" sz="12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3686" y="919354"/>
              <a:ext cx="594724" cy="29866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28</a:t>
              </a:r>
              <a:endParaRPr lang="en-GB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678755" y="919353"/>
              <a:ext cx="594724" cy="298666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29</a:t>
              </a:r>
              <a:endParaRPr lang="en-GB" sz="1200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120858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8464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4845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51448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15444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57436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60430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6342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6418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6941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72406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075400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78394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481392" y="1484784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4845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451448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5444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57436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560430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6342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66418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6941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72406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75400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78394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481392" y="2071135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4845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451448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5444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57436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60430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26342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966418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6941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72406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75400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778394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481392" y="2657486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4845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451448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5444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857436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560430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6342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966418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66941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372406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075400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778394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481392" y="3243837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845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451448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15444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857436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560430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26342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966418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66941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372406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075400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778394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481392" y="3830188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4845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451448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15444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57436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560430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26342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966418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66941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372406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075400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778394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481392" y="4416539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4845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451448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15444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857436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560430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26342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966418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66941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72406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075400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778394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8481392" y="500289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4845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1451448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15444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857436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560430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26342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966418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66941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372406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75400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778394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481392" y="5589240"/>
            <a:ext cx="648072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Milestone no.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36" name="Straight Arrow Connector 135"/>
          <p:cNvCxnSpPr>
            <a:endCxn id="54" idx="1"/>
          </p:cNvCxnSpPr>
          <p:nvPr/>
        </p:nvCxnSpPr>
        <p:spPr>
          <a:xfrm>
            <a:off x="1775484" y="1772816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1775484" y="2359167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1784648" y="2953902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797618" y="3534610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1797618" y="4116290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1784648" y="4711025"/>
            <a:ext cx="378958" cy="442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9987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606</Words>
  <Application>Microsoft Office PowerPoint</Application>
  <PresentationFormat>A4 (210 x 297 mm)</PresentationFormat>
  <Paragraphs>222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Blank</vt:lpstr>
      <vt:lpstr>PowerPoint-præsentation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Torben W. Nielsen</cp:lastModifiedBy>
  <cp:revision>39</cp:revision>
  <dcterms:created xsi:type="dcterms:W3CDTF">2014-11-15T13:19:40Z</dcterms:created>
  <dcterms:modified xsi:type="dcterms:W3CDTF">2015-06-29T16:41:54Z</dcterms:modified>
</cp:coreProperties>
</file>