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5" autoAdjust="0"/>
    <p:restoredTop sz="94660"/>
  </p:normalViewPr>
  <p:slideViewPr>
    <p:cSldViewPr snapToGrid="0">
      <p:cViewPr>
        <p:scale>
          <a:sx n="75" d="100"/>
          <a:sy n="75" d="100"/>
        </p:scale>
        <p:origin x="1242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478B0-57FE-9CA8-66E0-A585B4E11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17A33CD-1332-B9B7-F854-D14981032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5A941C1-AAE4-2078-8085-45443DF43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96BC-52F3-4334-B57F-7A4173DD8BE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1913E49-945B-218A-7B92-E579D924B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1F4540E-382F-B70A-8157-564C0BB2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333D-D81C-427B-90CC-B4C26C5D10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8875AE-E065-F0C4-283B-5D2458BF4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2308B6C-F357-D479-3F7B-D1B9900CC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B9DB5FE-F6BD-747F-7779-49890B3AF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96BC-52F3-4334-B57F-7A4173DD8BE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2E3EFE3-84B1-0854-6EFB-380631F1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AE25245-6A00-CE94-635C-3F389FECE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333D-D81C-427B-90CC-B4C26C5D10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4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DC823BA-B17E-EAC5-4692-52F5D6E540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CDFE0ED-C681-6653-4116-C87828C0E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8B5BB10-8052-7089-4AC7-074CDB273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96BC-52F3-4334-B57F-7A4173DD8BE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AFCC5B7-22A6-7F63-C467-7E75FCA86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84DECF-68A5-84FC-BAC3-AB3479EA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333D-D81C-427B-90CC-B4C26C5D10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3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40C44-37FD-39EF-7A00-8C96FDB96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BDB2C6-E4F1-3965-C29D-364AECE6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9E4F08-18C2-2358-F1FF-2395456C1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96BC-52F3-4334-B57F-7A4173DD8BE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EBAA55C-0565-0BB7-0CBE-A2E0B5144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427F3E7-E6BF-D829-A60A-86C41584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333D-D81C-427B-90CC-B4C26C5D10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6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B589E7-E713-1BB0-708A-3FFFD892A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A6773D2-85B0-4D5E-391B-F7B90630C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E0F7B7-D644-8439-CDD3-44C076110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96BC-52F3-4334-B57F-7A4173DD8BE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E492162-33D4-E855-9B79-20681D2BF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D880693-C6E3-A683-8BC4-BB8E1E5B1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333D-D81C-427B-90CC-B4C26C5D10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7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A863E9-F351-D19F-02D1-B992029CE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A76426-BAB5-8128-EB48-53961F2B6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EC8A5D-CA93-41DD-2CE7-8BCF5511A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841B3E-B76F-1385-F26B-487BAFA73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96BC-52F3-4334-B57F-7A4173DD8BE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059A036-E3EF-CFEE-55AD-82221EE5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E3FB902-E48D-1EBD-ECA2-770D5C6F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333D-D81C-427B-90CC-B4C26C5D10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9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97916-4AD2-C134-9205-BC137A79C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9E02DFC-6CCA-9AA9-D0CB-6AC5846FB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D9BC59A-39F8-3E04-8019-79E7F4729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81C6972-AA39-749C-6860-38A280361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C4F299D-9F2E-357C-34D7-2DE5CA6EA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D04EE54-008D-5F9C-08F2-5DEE19463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96BC-52F3-4334-B57F-7A4173DD8BE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7B784D3-4CC1-2C95-5EC5-C8AB137A4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79A5E23-A5B8-9ECA-B8BD-1571B46F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333D-D81C-427B-90CC-B4C26C5D10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8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533CB2-24AC-1F2A-D57A-F832885BD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B10C441-9E7F-213F-A38B-879751867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96BC-52F3-4334-B57F-7A4173DD8BE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D29541C-E423-28A5-C377-16CECDA4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EC022E1-F755-4EF7-CA0F-764402F57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333D-D81C-427B-90CC-B4C26C5D10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64062FC-5F82-E56D-7F73-D2F0C5B4C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96BC-52F3-4334-B57F-7A4173DD8BE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CDC50C5-CC61-B170-1B31-3DC73BFBF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948336E-06A0-54FC-2D07-95CAA153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333D-D81C-427B-90CC-B4C26C5D10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6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8B7FB-1496-B0D1-6165-50402FE5B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C1DFA0-F229-0913-6EB8-F6A8D3C03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03C92DD-A1BF-1B28-54B4-411911900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5A69371-BE6F-7768-39C6-CB9A3C6D3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96BC-52F3-4334-B57F-7A4173DD8BE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B42BB98-EC4B-F7E3-8A47-47A397B1F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56C6004-1446-C03C-9539-8C8F8A5F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333D-D81C-427B-90CC-B4C26C5D10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3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F7830-3910-32B6-EC56-E31B56B27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82D03BA-FBFD-9B68-BE0F-3ACCA00C0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38DC562-B587-84D5-67B8-655838C78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8FAEAD5-6578-B2DE-A8A9-EA2C2E6F7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96BC-52F3-4334-B57F-7A4173DD8BE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35E4193-A939-E327-2864-4B8D223CD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748B5E3-DCCF-084C-B13E-A8DBCBCA8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333D-D81C-427B-90CC-B4C26C5D10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7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717E5B5-E91D-E048-7907-2EB6E965B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031A78D-4852-C3C6-9246-704DA45BA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7BFA5FF-579A-C24D-7F9F-73C106FB99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096BC-52F3-4334-B57F-7A4173DD8BE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B4A71FD-69E3-9199-1989-11B4148C8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1D41BCC-41AA-CD80-0732-94EF801E2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F333D-D81C-427B-90CC-B4C26C5D10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5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EA6DD-029C-4F25-7F15-8E34BD5AD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7063"/>
            <a:ext cx="9144000" cy="2387600"/>
          </a:xfrm>
        </p:spPr>
        <p:txBody>
          <a:bodyPr/>
          <a:lstStyle/>
          <a:p>
            <a:r>
              <a:rPr lang="da-DK" dirty="0"/>
              <a:t>Modeller og figurer</a:t>
            </a:r>
            <a:endParaRPr lang="en-US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05C35EF-D86F-81FB-E448-604F76144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15457"/>
            <a:ext cx="9144000" cy="1655762"/>
          </a:xfrm>
        </p:spPr>
        <p:txBody>
          <a:bodyPr/>
          <a:lstStyle/>
          <a:p>
            <a:r>
              <a:rPr lang="da-DK" dirty="0"/>
              <a:t>Strategisk ledelse – fra teori til praksis</a:t>
            </a:r>
          </a:p>
          <a:p>
            <a:endParaRPr lang="da-DK" dirty="0"/>
          </a:p>
          <a:p>
            <a:r>
              <a:rPr lang="da-DK" dirty="0"/>
              <a:t>Kapitel 8</a:t>
            </a:r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35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B6F21EE-DAA7-01C0-844A-E940286A4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0" y="1549399"/>
            <a:ext cx="6872287" cy="395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78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5A65C0C-043F-6E21-17E8-6606AE0F8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37" y="1066800"/>
            <a:ext cx="679132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95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EA56C35-214B-3BBD-93D4-51760CBB5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687" y="919162"/>
            <a:ext cx="652462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54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EC1CB0A-87F4-A1BB-216A-3339AF233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0" y="1297232"/>
            <a:ext cx="6827837" cy="426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14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F80E803-605C-D6FE-F450-5A1B2AF9C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057" y="1254919"/>
            <a:ext cx="7246937" cy="434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8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552C7DB-4CC3-113C-B8A0-67114A787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25" y="1171575"/>
            <a:ext cx="76009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43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632A461-6CF1-478D-198A-58C3BD069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812" y="433387"/>
            <a:ext cx="757237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00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6D1FB87-CB1C-14E0-FE27-0050B7C31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975" y="276225"/>
            <a:ext cx="802005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13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B932BB5-80BE-8902-1795-D17F3B4F3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87" y="366712"/>
            <a:ext cx="774382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66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E057E0C-A669-57AB-519D-99B20EB84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133" y="0"/>
            <a:ext cx="9211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84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5908DE1-A0E2-E22C-6AA2-81BA59D25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762" y="1333500"/>
            <a:ext cx="76104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75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8530B715-5240-CA5D-4809-30D4E41A2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937" y="71437"/>
            <a:ext cx="785812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44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74A6DF0-764F-E737-99E6-F47D26019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911" y="88900"/>
            <a:ext cx="10607691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65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B04CC71-1802-9D18-A020-DBC61F4A3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577" y="0"/>
            <a:ext cx="9224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99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9B6765A-E896-3461-D4ED-218B20EDF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025" y="1157287"/>
            <a:ext cx="79819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55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4946084-F930-932A-C8A1-C268E3391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462" y="1576387"/>
            <a:ext cx="78390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76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E6BAFCF-28FE-DC76-3734-F90156179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5" y="1481137"/>
            <a:ext cx="809625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92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C18F483-83BF-3A17-B1DF-E24B8D41E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380" y="0"/>
            <a:ext cx="8869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09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CE3D904-997C-FE25-586F-2CED10C8D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54" y="0"/>
            <a:ext cx="8590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10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5491D7F-2D06-52A6-DBC3-B1BEBA049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24" y="0"/>
            <a:ext cx="7871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7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5EA5C9D-D1A7-0909-49D5-B71B9E8E3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09587"/>
            <a:ext cx="71628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46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9A0A7D8-3110-1C1D-A147-5E742CD8A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225" y="766762"/>
            <a:ext cx="782955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85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13BA83B-397D-EFA1-2C68-9526CCC16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969" y="0"/>
            <a:ext cx="6278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62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A0200AB-28FC-9F5C-F32A-D0682B85D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075" y="1419225"/>
            <a:ext cx="64198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87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BB1E6CE-57CA-6F0D-4382-D55A71101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737" y="1433512"/>
            <a:ext cx="648652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94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5E63214-AE0F-AC20-92FF-510F73A7C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56" y="1779587"/>
            <a:ext cx="7151687" cy="34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77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D7169F2-E15E-713B-98C9-80137CF4D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057" y="1030287"/>
            <a:ext cx="7235825" cy="500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20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12</Words>
  <Application>Microsoft Office PowerPoint</Application>
  <PresentationFormat>Widescreen</PresentationFormat>
  <Paragraphs>4</Paragraphs>
  <Slides>28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Office-tema</vt:lpstr>
      <vt:lpstr>Modeller og figurer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Modeller og figurer</dc:title>
  <dc:creator>Nanna Fink Hesselholt</dc:creator>
  <cp:lastModifiedBy>Nanna Fink Hesselholt</cp:lastModifiedBy>
  <cp:revision>1</cp:revision>
  <dcterms:created xsi:type="dcterms:W3CDTF">2024-03-13T08:41:16Z</dcterms:created>
  <dcterms:modified xsi:type="dcterms:W3CDTF">2024-03-13T09:11:52Z</dcterms:modified>
</cp:coreProperties>
</file>