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a-DK" altLang="en-US" sz="5300" dirty="0"/>
            </a:br>
            <a:br>
              <a:rPr lang="da-DK" altLang="en-US" sz="5300" dirty="0"/>
            </a:br>
            <a:r>
              <a:rPr lang="da-DK" altLang="en-US" sz="5300" dirty="0"/>
              <a:t>Virksomhedens økonomistyring</a:t>
            </a:r>
            <a:br>
              <a:rPr lang="da-DK" altLang="en-US" sz="6000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BCEC20B-2913-4D07-82FC-731FD93D8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79482"/>
            <a:ext cx="9144000" cy="1953429"/>
          </a:xfrm>
        </p:spPr>
        <p:txBody>
          <a:bodyPr>
            <a:noAutofit/>
          </a:bodyPr>
          <a:lstStyle/>
          <a:p>
            <a:r>
              <a:rPr lang="da-DK" dirty="0">
                <a:latin typeface="MyriadPro-Regular"/>
                <a:ea typeface="+mj-ea"/>
                <a:cs typeface="+mj-cs"/>
              </a:rPr>
              <a:t>Kapitel 5 – Aktivitetsstyringens budgetmetoder og styringsniveauer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430643-F2A6-4388-B6BC-6EBBC1F4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6F49379-BBD1-4930-8C8B-DB3033CA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1338262"/>
            <a:ext cx="9858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F6213A-63D0-482E-A8D6-F2333145D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214437"/>
            <a:ext cx="98679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6E6C805-DB2F-4547-ABEE-68CB3BB7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1085850"/>
            <a:ext cx="99155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6B52860-2F18-4093-BF94-AD304FB4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595437"/>
            <a:ext cx="9829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51AA04B-B5A8-45F6-A8E4-1C96594E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085850"/>
            <a:ext cx="99631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01CF57F-D467-4007-A096-DA5CF796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1143000"/>
            <a:ext cx="9877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E363F9-559E-4181-8D3A-10F342C4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1852612"/>
            <a:ext cx="99726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EC5A130-3005-47AB-8A67-D97E0FFE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842962"/>
            <a:ext cx="9934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4901B11-C99B-4EDA-9914-4E8293D1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52662"/>
            <a:ext cx="100584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/>
              <a:t>© </a:t>
            </a:r>
            <a:r>
              <a:rPr lang="da-DK" altLang="en-US" sz="1400" dirty="0"/>
              <a:t>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376BD3-B558-45C6-8DAE-80FE9725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633412"/>
            <a:ext cx="100107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E0CBEFC-7BCA-402B-95D0-5A2B1B52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28787"/>
            <a:ext cx="100584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4039EE6-F172-4009-9F12-07D71222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704975"/>
            <a:ext cx="100203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11447F1-C3B3-45BE-9B5E-841B21EB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3937"/>
            <a:ext cx="9906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AE5F194-6BC9-47AD-B20B-A3F92E608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362075"/>
            <a:ext cx="9829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0B6AEF9-F23D-4985-B89C-4B6E749E1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76337"/>
            <a:ext cx="9906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2F9E19B-ECCC-4B51-BD9F-1B3A90DE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4" y="170398"/>
            <a:ext cx="8324850" cy="61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C7714-F1A5-452D-8372-BD5CDAD9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124075"/>
            <a:ext cx="98774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641924-9390-4FE7-8944-DC9EBA68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632" cy="6858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Virksomhedens økonomistyring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Michael Andersen og Carsten Rohde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F084BE5-3510-47CD-A105-47CFB63A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166812"/>
            <a:ext cx="97821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164</Words>
  <Application>Microsoft Office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MyriadPro-Regular</vt:lpstr>
      <vt:lpstr>Office-tema</vt:lpstr>
      <vt:lpstr>  Virksomhedens økonomistyring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Mette Katrine Lybye Grundahl</cp:lastModifiedBy>
  <cp:revision>25</cp:revision>
  <dcterms:created xsi:type="dcterms:W3CDTF">2022-01-13T10:33:37Z</dcterms:created>
  <dcterms:modified xsi:type="dcterms:W3CDTF">2022-10-05T09:38:51Z</dcterms:modified>
</cp:coreProperties>
</file>