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a-DK" altLang="en-US" sz="5300" dirty="0"/>
            </a:br>
            <a:br>
              <a:rPr lang="da-DK" altLang="en-US" sz="5300" dirty="0"/>
            </a:br>
            <a:r>
              <a:rPr lang="da-DK" altLang="en-US" sz="5300" dirty="0"/>
              <a:t>Virksomhedens økonomistyring</a:t>
            </a:r>
            <a:br>
              <a:rPr lang="da-DK" altLang="en-US" sz="6000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BCEC20B-2913-4D07-82FC-731FD93D8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79482"/>
            <a:ext cx="9144000" cy="1953429"/>
          </a:xfrm>
        </p:spPr>
        <p:txBody>
          <a:bodyPr>
            <a:noAutofit/>
          </a:bodyPr>
          <a:lstStyle/>
          <a:p>
            <a:r>
              <a:rPr lang="da-DK" dirty="0">
                <a:latin typeface="MyriadPro-Regular"/>
                <a:ea typeface="+mj-ea"/>
                <a:cs typeface="+mj-cs"/>
              </a:rPr>
              <a:t>Kapitel 6 – Standardomkostningsregnskab for de variable omkostninger</a:t>
            </a:r>
          </a:p>
          <a:p>
            <a:endParaRPr lang="da-DK" dirty="0">
              <a:latin typeface="MyriadPro-Regular"/>
              <a:ea typeface="+mj-ea"/>
              <a:cs typeface="+mj-cs"/>
            </a:endParaRPr>
          </a:p>
          <a:p>
            <a:r>
              <a:rPr lang="da-DK" dirty="0">
                <a:latin typeface="MyriadPro-Regular"/>
                <a:ea typeface="+mj-ea"/>
                <a:cs typeface="+mj-cs"/>
              </a:rPr>
              <a:t>Kapitel 7 - Budgettering af kapacitet og kapacitetsomkostninger</a:t>
            </a:r>
          </a:p>
          <a:p>
            <a:endParaRPr lang="da-DK" dirty="0">
              <a:latin typeface="MyriadPro-Regular"/>
              <a:ea typeface="+mj-ea"/>
              <a:cs typeface="+mj-cs"/>
            </a:endParaRPr>
          </a:p>
          <a:p>
            <a:r>
              <a:rPr lang="da-DK" dirty="0">
                <a:latin typeface="MyriadPro-Regular"/>
                <a:ea typeface="+mj-ea"/>
                <a:cs typeface="+mj-cs"/>
              </a:rPr>
              <a:t>Kapitel 8 - Regnskabet for kapacitet og kapacitetsomkostninger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430643-F2A6-4388-B6BC-6EBBC1F4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C4ED39D-37E2-4C17-9659-D5318E21E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276475"/>
            <a:ext cx="9953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806001C-6B93-4477-B005-9105CBBC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538412"/>
            <a:ext cx="99822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BE5B83C-810C-4A2F-B868-7D833313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4" y="647700"/>
            <a:ext cx="74104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E38FA89-D9BF-463E-B5A3-4727DD8E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83" y="700462"/>
            <a:ext cx="6269831" cy="54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C7843D5-87BF-4C35-8186-849AE6AB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495300"/>
            <a:ext cx="76295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704131D-4615-4150-A7BC-1532C662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81" y="1730095"/>
            <a:ext cx="8148637" cy="33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9A1C97-AD0A-437F-A000-6C003B6A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076450"/>
            <a:ext cx="100488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C67890-1EC7-49B5-9C2E-0515DAFF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67" y="619125"/>
            <a:ext cx="920386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483758-E58C-4195-B04D-ECE729610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671512"/>
            <a:ext cx="100679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242F3E4-7494-4B09-8334-DDB5E5BF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733550"/>
            <a:ext cx="100107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7C01FA-1763-408C-8588-6C9EFD19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17" y="711994"/>
            <a:ext cx="8957163" cy="54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B76E21B-343C-4C4E-B6A5-4969AC1F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76249"/>
            <a:ext cx="8363138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AB0DA3-D702-4960-873F-05772DA2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68" y="495414"/>
            <a:ext cx="76064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40EAD1-988A-49C7-BF99-4396413D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52475"/>
            <a:ext cx="98298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149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MyriadPro-Regular</vt:lpstr>
      <vt:lpstr>Office-tema</vt:lpstr>
      <vt:lpstr>  Virksomhedens økonomistyring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Mette Katrine Lybye Grundahl</cp:lastModifiedBy>
  <cp:revision>24</cp:revision>
  <dcterms:created xsi:type="dcterms:W3CDTF">2022-01-13T10:33:37Z</dcterms:created>
  <dcterms:modified xsi:type="dcterms:W3CDTF">2022-10-05T09:39:41Z</dcterms:modified>
</cp:coreProperties>
</file>