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5" r:id="rId7"/>
    <p:sldId id="266" r:id="rId8"/>
    <p:sldId id="267" r:id="rId9"/>
    <p:sldId id="268" r:id="rId10"/>
    <p:sldId id="269" r:id="rId11"/>
    <p:sldId id="270" r:id="rId12"/>
    <p:sldId id="275" r:id="rId13"/>
    <p:sldId id="260" r:id="rId14"/>
    <p:sldId id="261" r:id="rId15"/>
    <p:sldId id="262" r:id="rId16"/>
    <p:sldId id="263" r:id="rId1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0F42DC-0D22-4247-9F09-C18A961BC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44EC281-D20C-4615-B50D-BC215AB78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E0609B-F914-4055-B704-7FAF1799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BF19ECE-4CDB-48FA-8F88-E43C6452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31E7F1C-04E4-4033-A2D1-FE5DEF9B9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716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778498-7874-4BD4-8908-371280A70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7148ED1-F9B0-4FC2-B08B-8950893CC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AFFC717-B51E-4106-976A-B05C0F130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547FA0C-2391-4FF5-9CC8-35D831535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36B766C-B17B-4E36-AAD9-088E8A337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903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96B7E7A-653E-4E92-8BAA-463DBD21C0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68330B7-B456-4AB0-A2A5-4BE47B3CE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F4ADF2-88A2-4099-BD66-E310DFCD1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9EE672-74B8-4641-8E31-8C0F87D2B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8C12426-9F4D-488B-BA8D-E1357AB6B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510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04717D-BB5B-4565-B62F-43B344EDB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C689FB4-012B-45EE-964C-3E6D9B54C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CD7694F-EF31-451C-96B6-CE35F2C72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CE01590-90B9-48D1-9689-A8F6EB548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B7956BD-AF07-4F32-810D-6B3EA0985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300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6E889B-8975-49AA-BECD-F7CA1B754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594B398-2D83-42F3-A04F-C6EF02447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A020B4-515C-4752-A6F2-84DC3B134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FC3621-4DE2-4D4F-9EAA-698D86BA4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DB8D0F3-9EA3-4972-A836-EFA8388E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4534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7EA411-019C-448A-BA24-F49A795C6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06B7E6-A52C-4BB2-90BD-D7D50A511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90985D-3534-4E03-8B45-4E8AD7A1F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513C0D7-76B5-48B8-9614-61F0E1B20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0EF96B0-4D8E-405B-8C3C-704D2791B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B3A9994-AFD9-46BE-BC3F-3CFDCCFC4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902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3AD60E-C4A9-44CC-B498-13808D79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235389D-D97A-4AA0-8960-C7BA456BF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CD532DC-9AE5-4999-AFB7-840120145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3FEFFAA-23D3-437F-B7F6-4450960A86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56C974A-2B55-4096-ABF0-AE17F146C7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785883B-0C10-4E17-94E5-0533550E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B7CAB3E6-2679-4215-8B75-092FD39F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EE51985-5611-422D-8598-C65D7123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728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CD5A40-B7E1-44B2-AEC3-27E31320C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0D0A426-3B03-49CE-BDCA-6BCD43908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6C1C7CF-4E38-4B4B-BA17-5ECF5640E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6DD0442-F08A-48C9-BD2A-2C1BEBD44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039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158A581-CEC1-4945-B77C-4449B5DCF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A0A911D-0AC2-4CBD-BD6C-15431A14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B72ECC4-8567-4DA2-A614-3849E5A39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475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E86AA-F402-41B5-A2B7-02D64CB86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FD9E744-5191-4195-99B4-F734C9FD3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29B88A6-5F27-4439-BCEA-58E3ECECA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EA49080-BD8B-4D5D-B024-061C1F06B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A4178BE-7EAF-4544-B22C-DAA8DC840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86D9FEB-6F48-46F9-99BF-7CD613F06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051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3792EB-4BCC-489D-BACA-AB2E5B7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714EB7B8-2B7A-4B3E-B3A2-739744E51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ACADE62-892C-4D51-93F4-28E76E159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7A8FACA-35C7-4E16-851F-4A3A72D2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75D8D24-5E48-4E01-8A52-8CC28DEC2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D0BF704-741C-4AD2-B4FB-301A93B9D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440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A4F2A1F-7069-44FC-B1EE-132DAA1E0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A502B68-2505-4391-8FFE-479A83984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0B4BBAF-B972-45C9-9B18-F0AD34EA7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F41A0-EF9F-4973-A3B2-DD7E525E3018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5D0AC86-A9AC-4A28-8CDB-E61BF687EE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DBB89A0-B5A0-4826-A4C0-4ED3E1759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615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2ABD65-AEAE-429A-B703-DB52F0E525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altLang="en-US" sz="5300" dirty="0"/>
              <a:t>Økonomisk virksomhedsbeskrivelse</a:t>
            </a:r>
            <a:br>
              <a:rPr lang="da-DK" altLang="en-US" sz="6000" dirty="0"/>
            </a:br>
            <a:r>
              <a:rPr lang="da-DK" sz="2700" b="0" i="0" u="none" strike="noStrike" baseline="0" dirty="0">
                <a:latin typeface="MyriadPro-Regular"/>
              </a:rPr>
              <a:t>Fra strategi til operationel styring</a:t>
            </a:r>
            <a:br>
              <a:rPr lang="da-DK" altLang="en-US" sz="6000" dirty="0"/>
            </a:b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BCEC20B-2913-4D07-82FC-731FD93D80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241017"/>
            <a:ext cx="9144000" cy="1655762"/>
          </a:xfrm>
        </p:spPr>
        <p:txBody>
          <a:bodyPr/>
          <a:lstStyle/>
          <a:p>
            <a:r>
              <a:rPr lang="da-DK" dirty="0">
                <a:latin typeface="MyriadPro-Regular"/>
                <a:ea typeface="+mj-ea"/>
                <a:cs typeface="+mj-cs"/>
              </a:rPr>
              <a:t>Kapitel 2  - Virksomheden og dens omverden </a:t>
            </a:r>
            <a:br>
              <a:rPr lang="da-DK" dirty="0">
                <a:latin typeface="MyriadPro-Regular"/>
                <a:ea typeface="+mj-ea"/>
                <a:cs typeface="+mj-cs"/>
              </a:rPr>
            </a:br>
            <a:br>
              <a:rPr lang="da-DK" dirty="0">
                <a:latin typeface="MyriadPro-Regular"/>
                <a:ea typeface="+mj-ea"/>
                <a:cs typeface="+mj-cs"/>
              </a:rPr>
            </a:br>
            <a:r>
              <a:rPr lang="da-DK" dirty="0">
                <a:latin typeface="MyriadPro-Regular"/>
                <a:ea typeface="+mj-ea"/>
                <a:cs typeface="+mj-cs"/>
              </a:rPr>
              <a:t>Kapitel 3 – Virksomhedens strategi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F66F00A2-E680-4082-A1E9-EA9F91919D78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657692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1BF71D70-1126-4A90-A81A-B26ACD2C6E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5536" y="219189"/>
            <a:ext cx="7330355" cy="6245425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7E82F61-7FDA-4588-AB2F-E56493F20A4A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139534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1447AF34-EC75-4AF2-99EB-F02DBCE6DA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483" y="1581150"/>
            <a:ext cx="9949034" cy="3185780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FC9E05C-9BA3-4405-B2FF-4883A2F0379E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3176697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EEC4FFB4-3535-47F8-A151-31E68DC16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2350" y="989339"/>
            <a:ext cx="9647300" cy="3406392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72A5570-29C9-4E34-B573-F595F2AB92F0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1055744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99D75652-9076-42BB-A146-1E3B48264B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45" y="665472"/>
            <a:ext cx="8601707" cy="5621142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8CE9CB6-8AAB-409D-924C-BA008F91A5BD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289117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923B4E97-3B10-40D5-8B1C-1D3A31FBF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6944" y="238239"/>
            <a:ext cx="7038109" cy="6048375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D162838-43AA-404D-A20D-6DCAD625134E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1877931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768EC1D5-307E-4298-A519-AF697575C4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365" y="775197"/>
            <a:ext cx="8703269" cy="5050480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F8CEDBF-6834-4C81-A7C0-9203BA7D076B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105379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21586BAE-5DE5-4962-A5F1-671D90F927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2610" y="1097039"/>
            <a:ext cx="9208254" cy="4663921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FD26DDA-DAED-4CA6-B89E-BF3740FBF387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1935951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AE4709DC-6192-402A-A2F4-ED90EBF338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7911" y="378245"/>
            <a:ext cx="7496175" cy="5638800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2183326-4592-4C95-A248-6B702AAC246D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147831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12DF3025-30BF-4031-9DE6-8A5EB07CB8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9092" y="854150"/>
            <a:ext cx="8113816" cy="4874620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2E034C4-D79A-47B0-BA39-E2C2A14DA036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3251493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BCA4907D-BD9B-4965-9280-01AB2B5F24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248" y="774622"/>
            <a:ext cx="7873503" cy="5037227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4267A708-D0FE-4C42-B654-9324BC76A27E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402167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255E61DB-1555-4BC9-AA0A-7C4F50829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812" y="553483"/>
            <a:ext cx="7860375" cy="5131220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E6C7E93-7CDA-494F-85B9-7907979D3272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3752964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49ACF40B-7249-43DA-8C48-D6E9BFFBDD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8899" y="780418"/>
            <a:ext cx="10081524" cy="4470481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AD479-FA2F-4A0F-8D98-88CC6B82BF9A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3651335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4C64D093-10D1-4149-868A-986B0DD778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646" y="643338"/>
            <a:ext cx="8788707" cy="5376071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4D64035C-B780-4439-BB2D-36372A3BEF2F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3278469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265CC549-955D-4D2D-A033-45BEA86878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7893" y="711841"/>
            <a:ext cx="8347113" cy="5434318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025A8331-3D5C-4330-995E-823244E2812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4063395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1A133192-422E-45F2-9CAA-DCFB79D8D2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132" y="803941"/>
            <a:ext cx="7763736" cy="5250118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99F2ADC-3609-4B7E-AB23-2B12FE04BAC1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3630480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215</Words>
  <Application>Microsoft Office PowerPoint</Application>
  <PresentationFormat>Widescreen</PresentationFormat>
  <Paragraphs>18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MyriadPro-Regular</vt:lpstr>
      <vt:lpstr>Office-tema</vt:lpstr>
      <vt:lpstr>Økonomisk virksomhedsbeskrivelse Fra strategi til operationel styring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Økonomisk virksomhedsbeskrivelse Fra strategi til operationel styring </dc:title>
  <dc:creator>Anne Louise Sunke Larsson</dc:creator>
  <cp:lastModifiedBy>Anne Louise Sunke Larsson</cp:lastModifiedBy>
  <cp:revision>4</cp:revision>
  <dcterms:created xsi:type="dcterms:W3CDTF">2022-01-13T10:33:37Z</dcterms:created>
  <dcterms:modified xsi:type="dcterms:W3CDTF">2022-01-13T13:13:46Z</dcterms:modified>
</cp:coreProperties>
</file>