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7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12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5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FE1D7-0FE3-418A-B31F-939A896D4A9A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EC217-966E-41CB-8496-3400C2299B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927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A778A0-E6AE-40AB-9B8B-55A5A420448A}" type="slidenum">
              <a:rPr lang="de-DE" altLang="da-DK" sz="14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e-DE" altLang="da-DK" sz="14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25225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48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120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60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678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360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011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420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075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73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10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717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B7C27-84BC-471F-9B6F-6ADB76EDBC15}" type="datetimeFigureOut">
              <a:rPr lang="da-DK" smtClean="0"/>
              <a:t>18-11-2015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30EE-6813-4612-BE5F-E5160AF68E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20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88"/>
          <p:cNvSpPr>
            <a:spLocks noChangeArrowheads="1"/>
          </p:cNvSpPr>
          <p:nvPr/>
        </p:nvSpPr>
        <p:spPr bwMode="auto">
          <a:xfrm>
            <a:off x="114300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1200" b="1">
              <a:latin typeface="Calibri" panose="020F0502020204030204" pitchFamily="34" charset="0"/>
            </a:endParaRPr>
          </a:p>
        </p:txBody>
      </p:sp>
      <p:grpSp>
        <p:nvGrpSpPr>
          <p:cNvPr id="8195" name="Group 117"/>
          <p:cNvGrpSpPr>
            <a:grpSpLocks/>
          </p:cNvGrpSpPr>
          <p:nvPr/>
        </p:nvGrpSpPr>
        <p:grpSpPr bwMode="auto">
          <a:xfrm>
            <a:off x="2711451" y="-9525"/>
            <a:ext cx="6797675" cy="6858000"/>
            <a:chOff x="1568581" y="211"/>
            <a:chExt cx="6779037" cy="6857795"/>
          </a:xfrm>
        </p:grpSpPr>
        <p:sp>
          <p:nvSpPr>
            <p:cNvPr id="291" name="Rectangle 8"/>
            <p:cNvSpPr>
              <a:spLocks noChangeArrowheads="1"/>
            </p:cNvSpPr>
            <p:nvPr/>
          </p:nvSpPr>
          <p:spPr bwMode="auto">
            <a:xfrm>
              <a:off x="1945370" y="211"/>
              <a:ext cx="801073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92" name="Rectangle 197"/>
            <p:cNvSpPr>
              <a:spLocks noChangeArrowheads="1"/>
            </p:cNvSpPr>
            <p:nvPr/>
          </p:nvSpPr>
          <p:spPr bwMode="auto">
            <a:xfrm>
              <a:off x="2744860" y="211"/>
              <a:ext cx="802655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93" name="Rectangle 198"/>
            <p:cNvSpPr>
              <a:spLocks noChangeArrowheads="1"/>
            </p:cNvSpPr>
            <p:nvPr/>
          </p:nvSpPr>
          <p:spPr bwMode="auto">
            <a:xfrm>
              <a:off x="3544349" y="211"/>
              <a:ext cx="802656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94" name="Rectangle 199"/>
            <p:cNvSpPr>
              <a:spLocks noChangeArrowheads="1"/>
            </p:cNvSpPr>
            <p:nvPr/>
          </p:nvSpPr>
          <p:spPr bwMode="auto">
            <a:xfrm>
              <a:off x="4345421" y="211"/>
              <a:ext cx="801073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95" name="Rectangle 200"/>
            <p:cNvSpPr>
              <a:spLocks noChangeArrowheads="1"/>
            </p:cNvSpPr>
            <p:nvPr/>
          </p:nvSpPr>
          <p:spPr bwMode="auto">
            <a:xfrm>
              <a:off x="5144911" y="211"/>
              <a:ext cx="802655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96" name="Rectangle 203"/>
            <p:cNvSpPr>
              <a:spLocks noChangeArrowheads="1"/>
            </p:cNvSpPr>
            <p:nvPr/>
          </p:nvSpPr>
          <p:spPr bwMode="auto">
            <a:xfrm>
              <a:off x="5945984" y="211"/>
              <a:ext cx="801073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97" name="Rectangle 204"/>
            <p:cNvSpPr>
              <a:spLocks noChangeArrowheads="1"/>
            </p:cNvSpPr>
            <p:nvPr/>
          </p:nvSpPr>
          <p:spPr bwMode="auto">
            <a:xfrm>
              <a:off x="6745473" y="211"/>
              <a:ext cx="802656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98" name="Rectangle 205"/>
            <p:cNvSpPr>
              <a:spLocks noChangeArrowheads="1"/>
            </p:cNvSpPr>
            <p:nvPr/>
          </p:nvSpPr>
          <p:spPr bwMode="auto">
            <a:xfrm>
              <a:off x="7544963" y="211"/>
              <a:ext cx="802655" cy="2889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56553" tIns="49013" rIns="18852" bIns="49013" anchor="ctr"/>
            <a:lstStyle/>
            <a:p>
              <a:pPr algn="ctr" defTabSz="683908">
                <a:defRPr/>
              </a:pPr>
              <a:endParaRPr lang="en-GB" sz="15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grpSp>
          <p:nvGrpSpPr>
            <p:cNvPr id="8488" name="Group 178"/>
            <p:cNvGrpSpPr>
              <a:grpSpLocks/>
            </p:cNvGrpSpPr>
            <p:nvPr/>
          </p:nvGrpSpPr>
          <p:grpSpPr bwMode="auto">
            <a:xfrm>
              <a:off x="1568581" y="347667"/>
              <a:ext cx="6779035" cy="6510339"/>
              <a:chOff x="1447921" y="347665"/>
              <a:chExt cx="6257572" cy="6531497"/>
            </a:xfrm>
          </p:grpSpPr>
          <p:sp>
            <p:nvSpPr>
              <p:cNvPr id="8489" name="Rectangle 34"/>
              <p:cNvSpPr>
                <a:spLocks noChangeArrowheads="1"/>
              </p:cNvSpPr>
              <p:nvPr/>
            </p:nvSpPr>
            <p:spPr bwMode="auto">
              <a:xfrm rot="-5400000">
                <a:off x="1159529" y="636059"/>
                <a:ext cx="935561" cy="358775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eaVert" lIns="0" tIns="36000" rIns="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10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0" name="Rectangle 222"/>
              <p:cNvSpPr>
                <a:spLocks noChangeArrowheads="1"/>
              </p:cNvSpPr>
              <p:nvPr/>
            </p:nvSpPr>
            <p:spPr bwMode="auto">
              <a:xfrm rot="-5400000">
                <a:off x="1159529" y="1569270"/>
                <a:ext cx="935561" cy="358775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eaVert" lIns="0" tIns="36000" rIns="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10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1" name="Rectangle 223"/>
              <p:cNvSpPr>
                <a:spLocks noChangeArrowheads="1"/>
              </p:cNvSpPr>
              <p:nvPr/>
            </p:nvSpPr>
            <p:spPr bwMode="auto">
              <a:xfrm rot="-5400000">
                <a:off x="1159528" y="2502481"/>
                <a:ext cx="935561" cy="358775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eaVert" lIns="0" tIns="36000" rIns="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10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2" name="Rectangle 224"/>
              <p:cNvSpPr>
                <a:spLocks noChangeArrowheads="1"/>
              </p:cNvSpPr>
              <p:nvPr/>
            </p:nvSpPr>
            <p:spPr bwMode="auto">
              <a:xfrm rot="-5400000">
                <a:off x="1159528" y="3435692"/>
                <a:ext cx="935561" cy="358775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eaVert" lIns="0" tIns="36000" rIns="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10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3" name="Rectangle 225"/>
              <p:cNvSpPr>
                <a:spLocks noChangeArrowheads="1"/>
              </p:cNvSpPr>
              <p:nvPr/>
            </p:nvSpPr>
            <p:spPr bwMode="auto">
              <a:xfrm rot="-5400000">
                <a:off x="1159529" y="4368903"/>
                <a:ext cx="935561" cy="358775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eaVert" lIns="0" tIns="36000" rIns="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10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4" name="Rectangle 226"/>
              <p:cNvSpPr>
                <a:spLocks noChangeArrowheads="1"/>
              </p:cNvSpPr>
              <p:nvPr/>
            </p:nvSpPr>
            <p:spPr bwMode="auto">
              <a:xfrm rot="-5400000">
                <a:off x="1159529" y="5302112"/>
                <a:ext cx="935561" cy="358775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eaVert" lIns="0" tIns="36000" rIns="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10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5" name="Rectangle 43"/>
              <p:cNvSpPr>
                <a:spLocks noChangeArrowheads="1"/>
              </p:cNvSpPr>
              <p:nvPr/>
            </p:nvSpPr>
            <p:spPr bwMode="auto">
              <a:xfrm flipV="1">
                <a:off x="1795346" y="347665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6" name="Rectangle 44"/>
              <p:cNvSpPr>
                <a:spLocks noChangeArrowheads="1"/>
              </p:cNvSpPr>
              <p:nvPr/>
            </p:nvSpPr>
            <p:spPr bwMode="auto">
              <a:xfrm flipV="1">
                <a:off x="1795346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7" name="Rectangle 45"/>
              <p:cNvSpPr>
                <a:spLocks noChangeArrowheads="1"/>
              </p:cNvSpPr>
              <p:nvPr/>
            </p:nvSpPr>
            <p:spPr bwMode="auto">
              <a:xfrm flipV="1">
                <a:off x="1795346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8" name="Rectangle 46"/>
              <p:cNvSpPr>
                <a:spLocks noChangeArrowheads="1"/>
              </p:cNvSpPr>
              <p:nvPr/>
            </p:nvSpPr>
            <p:spPr bwMode="auto">
              <a:xfrm flipV="1">
                <a:off x="1795346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99" name="Rectangle 47"/>
              <p:cNvSpPr>
                <a:spLocks noChangeArrowheads="1"/>
              </p:cNvSpPr>
              <p:nvPr/>
            </p:nvSpPr>
            <p:spPr bwMode="auto">
              <a:xfrm flipV="1">
                <a:off x="1795346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0" name="Rectangle 48"/>
              <p:cNvSpPr>
                <a:spLocks noChangeArrowheads="1"/>
              </p:cNvSpPr>
              <p:nvPr/>
            </p:nvSpPr>
            <p:spPr bwMode="auto">
              <a:xfrm flipV="1">
                <a:off x="1795346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1" name="Rectangle 43"/>
              <p:cNvSpPr>
                <a:spLocks noChangeArrowheads="1"/>
              </p:cNvSpPr>
              <p:nvPr/>
            </p:nvSpPr>
            <p:spPr bwMode="auto">
              <a:xfrm flipV="1">
                <a:off x="2533887" y="347665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2" name="Rectangle 44"/>
              <p:cNvSpPr>
                <a:spLocks noChangeArrowheads="1"/>
              </p:cNvSpPr>
              <p:nvPr/>
            </p:nvSpPr>
            <p:spPr bwMode="auto">
              <a:xfrm flipV="1">
                <a:off x="2533887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3" name="Rectangle 45"/>
              <p:cNvSpPr>
                <a:spLocks noChangeArrowheads="1"/>
              </p:cNvSpPr>
              <p:nvPr/>
            </p:nvSpPr>
            <p:spPr bwMode="auto">
              <a:xfrm flipV="1">
                <a:off x="2533887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4" name="Rectangle 46"/>
              <p:cNvSpPr>
                <a:spLocks noChangeArrowheads="1"/>
              </p:cNvSpPr>
              <p:nvPr/>
            </p:nvSpPr>
            <p:spPr bwMode="auto">
              <a:xfrm flipV="1">
                <a:off x="2533887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5" name="Rectangle 47"/>
              <p:cNvSpPr>
                <a:spLocks noChangeArrowheads="1"/>
              </p:cNvSpPr>
              <p:nvPr/>
            </p:nvSpPr>
            <p:spPr bwMode="auto">
              <a:xfrm flipV="1">
                <a:off x="2533887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6" name="Rectangle 48"/>
              <p:cNvSpPr>
                <a:spLocks noChangeArrowheads="1"/>
              </p:cNvSpPr>
              <p:nvPr/>
            </p:nvSpPr>
            <p:spPr bwMode="auto">
              <a:xfrm flipV="1">
                <a:off x="2533887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7" name="Rectangle 43"/>
              <p:cNvSpPr>
                <a:spLocks noChangeArrowheads="1"/>
              </p:cNvSpPr>
              <p:nvPr/>
            </p:nvSpPr>
            <p:spPr bwMode="auto">
              <a:xfrm flipV="1">
                <a:off x="3272429" y="34766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8" name="Rectangle 44"/>
              <p:cNvSpPr>
                <a:spLocks noChangeArrowheads="1"/>
              </p:cNvSpPr>
              <p:nvPr/>
            </p:nvSpPr>
            <p:spPr bwMode="auto">
              <a:xfrm flipV="1">
                <a:off x="3272429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09" name="Rectangle 45"/>
              <p:cNvSpPr>
                <a:spLocks noChangeArrowheads="1"/>
              </p:cNvSpPr>
              <p:nvPr/>
            </p:nvSpPr>
            <p:spPr bwMode="auto">
              <a:xfrm flipV="1">
                <a:off x="3272429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0" name="Rectangle 46"/>
              <p:cNvSpPr>
                <a:spLocks noChangeArrowheads="1"/>
              </p:cNvSpPr>
              <p:nvPr/>
            </p:nvSpPr>
            <p:spPr bwMode="auto">
              <a:xfrm flipV="1">
                <a:off x="3272429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1" name="Rectangle 47"/>
              <p:cNvSpPr>
                <a:spLocks noChangeArrowheads="1"/>
              </p:cNvSpPr>
              <p:nvPr/>
            </p:nvSpPr>
            <p:spPr bwMode="auto">
              <a:xfrm flipV="1">
                <a:off x="3272429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2" name="Rectangle 48"/>
              <p:cNvSpPr>
                <a:spLocks noChangeArrowheads="1"/>
              </p:cNvSpPr>
              <p:nvPr/>
            </p:nvSpPr>
            <p:spPr bwMode="auto">
              <a:xfrm flipV="1">
                <a:off x="3272429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3" name="Rectangle 43"/>
              <p:cNvSpPr>
                <a:spLocks noChangeArrowheads="1"/>
              </p:cNvSpPr>
              <p:nvPr/>
            </p:nvSpPr>
            <p:spPr bwMode="auto">
              <a:xfrm flipV="1">
                <a:off x="4010970" y="347665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4" name="Rectangle 44"/>
              <p:cNvSpPr>
                <a:spLocks noChangeArrowheads="1"/>
              </p:cNvSpPr>
              <p:nvPr/>
            </p:nvSpPr>
            <p:spPr bwMode="auto">
              <a:xfrm flipV="1">
                <a:off x="4010970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5" name="Rectangle 45"/>
              <p:cNvSpPr>
                <a:spLocks noChangeArrowheads="1"/>
              </p:cNvSpPr>
              <p:nvPr/>
            </p:nvSpPr>
            <p:spPr bwMode="auto">
              <a:xfrm flipV="1">
                <a:off x="4010970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6" name="Rectangle 46"/>
              <p:cNvSpPr>
                <a:spLocks noChangeArrowheads="1"/>
              </p:cNvSpPr>
              <p:nvPr/>
            </p:nvSpPr>
            <p:spPr bwMode="auto">
              <a:xfrm flipV="1">
                <a:off x="4010970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7" name="Rectangle 47"/>
              <p:cNvSpPr>
                <a:spLocks noChangeArrowheads="1"/>
              </p:cNvSpPr>
              <p:nvPr/>
            </p:nvSpPr>
            <p:spPr bwMode="auto">
              <a:xfrm flipV="1">
                <a:off x="4010970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8" name="Rectangle 48"/>
              <p:cNvSpPr>
                <a:spLocks noChangeArrowheads="1"/>
              </p:cNvSpPr>
              <p:nvPr/>
            </p:nvSpPr>
            <p:spPr bwMode="auto">
              <a:xfrm flipV="1">
                <a:off x="4010970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19" name="Rectangle 43"/>
              <p:cNvSpPr>
                <a:spLocks noChangeArrowheads="1"/>
              </p:cNvSpPr>
              <p:nvPr/>
            </p:nvSpPr>
            <p:spPr bwMode="auto">
              <a:xfrm flipV="1">
                <a:off x="4749512" y="347665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0" name="Rectangle 44"/>
              <p:cNvSpPr>
                <a:spLocks noChangeArrowheads="1"/>
              </p:cNvSpPr>
              <p:nvPr/>
            </p:nvSpPr>
            <p:spPr bwMode="auto">
              <a:xfrm flipV="1">
                <a:off x="4749512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1" name="Rectangle 45"/>
              <p:cNvSpPr>
                <a:spLocks noChangeArrowheads="1"/>
              </p:cNvSpPr>
              <p:nvPr/>
            </p:nvSpPr>
            <p:spPr bwMode="auto">
              <a:xfrm flipV="1">
                <a:off x="4749512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2" name="Rectangle 46"/>
              <p:cNvSpPr>
                <a:spLocks noChangeArrowheads="1"/>
              </p:cNvSpPr>
              <p:nvPr/>
            </p:nvSpPr>
            <p:spPr bwMode="auto">
              <a:xfrm flipV="1">
                <a:off x="4749512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3" name="Rectangle 47"/>
              <p:cNvSpPr>
                <a:spLocks noChangeArrowheads="1"/>
              </p:cNvSpPr>
              <p:nvPr/>
            </p:nvSpPr>
            <p:spPr bwMode="auto">
              <a:xfrm flipV="1">
                <a:off x="4749512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4" name="Rectangle 48"/>
              <p:cNvSpPr>
                <a:spLocks noChangeArrowheads="1"/>
              </p:cNvSpPr>
              <p:nvPr/>
            </p:nvSpPr>
            <p:spPr bwMode="auto">
              <a:xfrm flipV="1">
                <a:off x="4749512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5" name="Rectangle 43"/>
              <p:cNvSpPr>
                <a:spLocks noChangeArrowheads="1"/>
              </p:cNvSpPr>
              <p:nvPr/>
            </p:nvSpPr>
            <p:spPr bwMode="auto">
              <a:xfrm flipV="1">
                <a:off x="5488053" y="347665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6" name="Rectangle 44"/>
              <p:cNvSpPr>
                <a:spLocks noChangeArrowheads="1"/>
              </p:cNvSpPr>
              <p:nvPr/>
            </p:nvSpPr>
            <p:spPr bwMode="auto">
              <a:xfrm flipV="1">
                <a:off x="5488053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7" name="Rectangle 45"/>
              <p:cNvSpPr>
                <a:spLocks noChangeArrowheads="1"/>
              </p:cNvSpPr>
              <p:nvPr/>
            </p:nvSpPr>
            <p:spPr bwMode="auto">
              <a:xfrm flipV="1">
                <a:off x="5488053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8" name="Rectangle 46"/>
              <p:cNvSpPr>
                <a:spLocks noChangeArrowheads="1"/>
              </p:cNvSpPr>
              <p:nvPr/>
            </p:nvSpPr>
            <p:spPr bwMode="auto">
              <a:xfrm flipV="1">
                <a:off x="5488053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29" name="Rectangle 47"/>
              <p:cNvSpPr>
                <a:spLocks noChangeArrowheads="1"/>
              </p:cNvSpPr>
              <p:nvPr/>
            </p:nvSpPr>
            <p:spPr bwMode="auto">
              <a:xfrm flipV="1">
                <a:off x="5488053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0" name="Rectangle 48"/>
              <p:cNvSpPr>
                <a:spLocks noChangeArrowheads="1"/>
              </p:cNvSpPr>
              <p:nvPr/>
            </p:nvSpPr>
            <p:spPr bwMode="auto">
              <a:xfrm flipV="1">
                <a:off x="5488053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1" name="Rectangle 43"/>
              <p:cNvSpPr>
                <a:spLocks noChangeArrowheads="1"/>
              </p:cNvSpPr>
              <p:nvPr/>
            </p:nvSpPr>
            <p:spPr bwMode="auto">
              <a:xfrm flipV="1">
                <a:off x="6226594" y="347665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2" name="Rectangle 44"/>
              <p:cNvSpPr>
                <a:spLocks noChangeArrowheads="1"/>
              </p:cNvSpPr>
              <p:nvPr/>
            </p:nvSpPr>
            <p:spPr bwMode="auto">
              <a:xfrm flipV="1">
                <a:off x="6226594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3" name="Rectangle 45"/>
              <p:cNvSpPr>
                <a:spLocks noChangeArrowheads="1"/>
              </p:cNvSpPr>
              <p:nvPr/>
            </p:nvSpPr>
            <p:spPr bwMode="auto">
              <a:xfrm flipV="1">
                <a:off x="6226594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4" name="Rectangle 46"/>
              <p:cNvSpPr>
                <a:spLocks noChangeArrowheads="1"/>
              </p:cNvSpPr>
              <p:nvPr/>
            </p:nvSpPr>
            <p:spPr bwMode="auto">
              <a:xfrm flipV="1">
                <a:off x="6226594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5" name="Rectangle 47"/>
              <p:cNvSpPr>
                <a:spLocks noChangeArrowheads="1"/>
              </p:cNvSpPr>
              <p:nvPr/>
            </p:nvSpPr>
            <p:spPr bwMode="auto">
              <a:xfrm flipV="1">
                <a:off x="6226594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6" name="Rectangle 48"/>
              <p:cNvSpPr>
                <a:spLocks noChangeArrowheads="1"/>
              </p:cNvSpPr>
              <p:nvPr/>
            </p:nvSpPr>
            <p:spPr bwMode="auto">
              <a:xfrm flipV="1">
                <a:off x="6226594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7" name="Rectangle 43"/>
              <p:cNvSpPr>
                <a:spLocks noChangeArrowheads="1"/>
              </p:cNvSpPr>
              <p:nvPr/>
            </p:nvSpPr>
            <p:spPr bwMode="auto">
              <a:xfrm flipV="1">
                <a:off x="6965137" y="347665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8" name="Rectangle 44"/>
              <p:cNvSpPr>
                <a:spLocks noChangeArrowheads="1"/>
              </p:cNvSpPr>
              <p:nvPr/>
            </p:nvSpPr>
            <p:spPr bwMode="auto">
              <a:xfrm flipV="1">
                <a:off x="6965137" y="1280876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39" name="Rectangle 45"/>
              <p:cNvSpPr>
                <a:spLocks noChangeArrowheads="1"/>
              </p:cNvSpPr>
              <p:nvPr/>
            </p:nvSpPr>
            <p:spPr bwMode="auto">
              <a:xfrm flipV="1">
                <a:off x="6965137" y="2214087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0" name="Rectangle 46"/>
              <p:cNvSpPr>
                <a:spLocks noChangeArrowheads="1"/>
              </p:cNvSpPr>
              <p:nvPr/>
            </p:nvSpPr>
            <p:spPr bwMode="auto">
              <a:xfrm flipV="1">
                <a:off x="6965137" y="3147298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1" name="Rectangle 47"/>
              <p:cNvSpPr>
                <a:spLocks noChangeArrowheads="1"/>
              </p:cNvSpPr>
              <p:nvPr/>
            </p:nvSpPr>
            <p:spPr bwMode="auto">
              <a:xfrm flipV="1">
                <a:off x="6965137" y="408051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2" name="Rectangle 48"/>
              <p:cNvSpPr>
                <a:spLocks noChangeArrowheads="1"/>
              </p:cNvSpPr>
              <p:nvPr/>
            </p:nvSpPr>
            <p:spPr bwMode="auto">
              <a:xfrm flipV="1">
                <a:off x="6965137" y="5013720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3" name="Rectangle 226"/>
              <p:cNvSpPr>
                <a:spLocks noChangeArrowheads="1"/>
              </p:cNvSpPr>
              <p:nvPr/>
            </p:nvSpPr>
            <p:spPr bwMode="auto">
              <a:xfrm rot="-5400000">
                <a:off x="1159529" y="6231993"/>
                <a:ext cx="935561" cy="358775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eaVert" lIns="0" tIns="36000" rIns="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10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4" name="Rectangle 48"/>
              <p:cNvSpPr>
                <a:spLocks noChangeArrowheads="1"/>
              </p:cNvSpPr>
              <p:nvPr/>
            </p:nvSpPr>
            <p:spPr bwMode="auto">
              <a:xfrm flipV="1">
                <a:off x="1795346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5" name="Rectangle 48"/>
              <p:cNvSpPr>
                <a:spLocks noChangeArrowheads="1"/>
              </p:cNvSpPr>
              <p:nvPr/>
            </p:nvSpPr>
            <p:spPr bwMode="auto">
              <a:xfrm flipV="1">
                <a:off x="2533887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6" name="Rectangle 48"/>
              <p:cNvSpPr>
                <a:spLocks noChangeArrowheads="1"/>
              </p:cNvSpPr>
              <p:nvPr/>
            </p:nvSpPr>
            <p:spPr bwMode="auto">
              <a:xfrm flipV="1">
                <a:off x="3272429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7" name="Rectangle 48"/>
              <p:cNvSpPr>
                <a:spLocks noChangeArrowheads="1"/>
              </p:cNvSpPr>
              <p:nvPr/>
            </p:nvSpPr>
            <p:spPr bwMode="auto">
              <a:xfrm flipV="1">
                <a:off x="4010970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8" name="Rectangle 48"/>
              <p:cNvSpPr>
                <a:spLocks noChangeArrowheads="1"/>
              </p:cNvSpPr>
              <p:nvPr/>
            </p:nvSpPr>
            <p:spPr bwMode="auto">
              <a:xfrm flipV="1">
                <a:off x="4749512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49" name="Rectangle 48"/>
              <p:cNvSpPr>
                <a:spLocks noChangeArrowheads="1"/>
              </p:cNvSpPr>
              <p:nvPr/>
            </p:nvSpPr>
            <p:spPr bwMode="auto">
              <a:xfrm flipV="1">
                <a:off x="5488053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50" name="Rectangle 48"/>
              <p:cNvSpPr>
                <a:spLocks noChangeArrowheads="1"/>
              </p:cNvSpPr>
              <p:nvPr/>
            </p:nvSpPr>
            <p:spPr bwMode="auto">
              <a:xfrm flipV="1">
                <a:off x="6226594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551" name="Rectangle 48"/>
              <p:cNvSpPr>
                <a:spLocks noChangeArrowheads="1"/>
              </p:cNvSpPr>
              <p:nvPr/>
            </p:nvSpPr>
            <p:spPr bwMode="auto">
              <a:xfrm flipV="1">
                <a:off x="6965137" y="5943601"/>
                <a:ext cx="740356" cy="935561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lIns="36000" tIns="36000" rIns="36000" bIns="360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</p:grpSp>
      </p:grpSp>
      <p:sp>
        <p:nvSpPr>
          <p:cNvPr id="8196" name="Rectangle 212"/>
          <p:cNvSpPr>
            <a:spLocks noChangeArrowheads="1"/>
          </p:cNvSpPr>
          <p:nvPr/>
        </p:nvSpPr>
        <p:spPr bwMode="auto">
          <a:xfrm>
            <a:off x="1144589" y="0"/>
            <a:ext cx="1519237" cy="3381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697" tIns="37697" rIns="37697" bIns="37697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GB" altLang="da-DK" sz="1000" b="1">
                <a:solidFill>
                  <a:srgbClr val="FFFFFF"/>
                </a:solidFill>
                <a:latin typeface="Verdana" panose="020B0604030504040204" pitchFamily="34" charset="0"/>
              </a:rPr>
              <a:t> Visuel Plan</a:t>
            </a:r>
          </a:p>
        </p:txBody>
      </p:sp>
      <p:sp>
        <p:nvSpPr>
          <p:cNvPr id="8197" name="AutoShape 23"/>
          <p:cNvSpPr>
            <a:spLocks noChangeArrowheads="1"/>
          </p:cNvSpPr>
          <p:nvPr/>
        </p:nvSpPr>
        <p:spPr bwMode="auto">
          <a:xfrm>
            <a:off x="2711450" y="4763"/>
            <a:ext cx="361950" cy="2841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36000" tIns="0" rIns="0" bIns="0" anchor="b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a-DK" sz="500" b="1">
                <a:solidFill>
                  <a:srgbClr val="FFFFFF"/>
                </a:solidFill>
                <a:latin typeface="Verdana" panose="020B0604030504040204" pitchFamily="34" charset="0"/>
              </a:rPr>
              <a:t>Team</a:t>
            </a:r>
          </a:p>
        </p:txBody>
      </p:sp>
      <p:sp>
        <p:nvSpPr>
          <p:cNvPr id="8198" name="Rectangle 216"/>
          <p:cNvSpPr>
            <a:spLocks noChangeArrowheads="1"/>
          </p:cNvSpPr>
          <p:nvPr/>
        </p:nvSpPr>
        <p:spPr bwMode="auto">
          <a:xfrm>
            <a:off x="9539288" y="1809750"/>
            <a:ext cx="749300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1300">
              <a:solidFill>
                <a:srgbClr val="000000"/>
              </a:solidFill>
            </a:endParaRPr>
          </a:p>
        </p:txBody>
      </p:sp>
      <p:sp>
        <p:nvSpPr>
          <p:cNvPr id="8199" name="Rectangle 217"/>
          <p:cNvSpPr>
            <a:spLocks noChangeArrowheads="1"/>
          </p:cNvSpPr>
          <p:nvPr/>
        </p:nvSpPr>
        <p:spPr bwMode="auto">
          <a:xfrm>
            <a:off x="10288588" y="1809750"/>
            <a:ext cx="747712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1300">
              <a:solidFill>
                <a:srgbClr val="000000"/>
              </a:solidFill>
            </a:endParaRPr>
          </a:p>
        </p:txBody>
      </p:sp>
      <p:sp>
        <p:nvSpPr>
          <p:cNvPr id="8200" name="Rectangle 218"/>
          <p:cNvSpPr>
            <a:spLocks noChangeArrowheads="1"/>
          </p:cNvSpPr>
          <p:nvPr/>
        </p:nvSpPr>
        <p:spPr bwMode="auto">
          <a:xfrm>
            <a:off x="9539288" y="2557463"/>
            <a:ext cx="749300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1300">
              <a:solidFill>
                <a:srgbClr val="000000"/>
              </a:solidFill>
            </a:endParaRPr>
          </a:p>
        </p:txBody>
      </p:sp>
      <p:sp>
        <p:nvSpPr>
          <p:cNvPr id="8201" name="Rectangle 219"/>
          <p:cNvSpPr>
            <a:spLocks noChangeArrowheads="1"/>
          </p:cNvSpPr>
          <p:nvPr/>
        </p:nvSpPr>
        <p:spPr bwMode="auto">
          <a:xfrm>
            <a:off x="10288588" y="2557463"/>
            <a:ext cx="747712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1300">
              <a:solidFill>
                <a:srgbClr val="000000"/>
              </a:solidFill>
            </a:endParaRPr>
          </a:p>
        </p:txBody>
      </p:sp>
      <p:sp>
        <p:nvSpPr>
          <p:cNvPr id="8202" name="Text Box 121"/>
          <p:cNvSpPr txBox="1">
            <a:spLocks noChangeArrowheads="1"/>
          </p:cNvSpPr>
          <p:nvPr/>
        </p:nvSpPr>
        <p:spPr bwMode="auto">
          <a:xfrm>
            <a:off x="9782176" y="3155951"/>
            <a:ext cx="1006475" cy="111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311" rIns="0" bIns="11311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a-DK" sz="800" b="1">
                <a:solidFill>
                  <a:srgbClr val="000000"/>
                </a:solidFill>
                <a:latin typeface="Verdana" panose="020B0604030504040204" pitchFamily="34" charset="0"/>
              </a:rPr>
              <a:t>Sandsynlighed</a:t>
            </a:r>
            <a:endParaRPr lang="en-GB" altLang="da-DK" sz="4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03" name="Text Box 122"/>
          <p:cNvSpPr txBox="1">
            <a:spLocks noChangeArrowheads="1"/>
          </p:cNvSpPr>
          <p:nvPr/>
        </p:nvSpPr>
        <p:spPr bwMode="auto">
          <a:xfrm rot="-5400000">
            <a:off x="9207501" y="2486026"/>
            <a:ext cx="809625" cy="66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311" rIns="0" bIns="11311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a-DK" sz="800" b="1">
                <a:solidFill>
                  <a:srgbClr val="000000"/>
                </a:solidFill>
                <a:latin typeface="Verdana" panose="020B0604030504040204" pitchFamily="34" charset="0"/>
              </a:rPr>
              <a:t>Konsekvens</a:t>
            </a:r>
            <a:r>
              <a:rPr lang="en-GB" altLang="da-DK" sz="400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8204" name="Rectangle 2"/>
          <p:cNvSpPr>
            <a:spLocks noChangeArrowheads="1"/>
          </p:cNvSpPr>
          <p:nvPr/>
        </p:nvSpPr>
        <p:spPr bwMode="auto">
          <a:xfrm>
            <a:off x="9539289" y="1665288"/>
            <a:ext cx="1495425" cy="1587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700" b="1">
                <a:solidFill>
                  <a:srgbClr val="FFFFFF"/>
                </a:solidFill>
                <a:latin typeface="Verdana" panose="020B0604030504040204" pitchFamily="34" charset="0"/>
              </a:rPr>
              <a:t>Projekt risici</a:t>
            </a:r>
          </a:p>
        </p:txBody>
      </p:sp>
      <p:sp>
        <p:nvSpPr>
          <p:cNvPr id="8205" name="Rectangle 116"/>
          <p:cNvSpPr>
            <a:spLocks noChangeArrowheads="1"/>
          </p:cNvSpPr>
          <p:nvPr/>
        </p:nvSpPr>
        <p:spPr bwMode="auto">
          <a:xfrm>
            <a:off x="9539288" y="150813"/>
            <a:ext cx="749300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1300">
              <a:solidFill>
                <a:srgbClr val="000000"/>
              </a:solidFill>
            </a:endParaRPr>
          </a:p>
        </p:txBody>
      </p:sp>
      <p:sp>
        <p:nvSpPr>
          <p:cNvPr id="8206" name="Rectangle 117"/>
          <p:cNvSpPr>
            <a:spLocks noChangeArrowheads="1"/>
          </p:cNvSpPr>
          <p:nvPr/>
        </p:nvSpPr>
        <p:spPr bwMode="auto">
          <a:xfrm>
            <a:off x="10288588" y="150813"/>
            <a:ext cx="747712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1300">
              <a:solidFill>
                <a:srgbClr val="000000"/>
              </a:solidFill>
            </a:endParaRPr>
          </a:p>
        </p:txBody>
      </p:sp>
      <p:sp>
        <p:nvSpPr>
          <p:cNvPr id="8207" name="Rectangle 118"/>
          <p:cNvSpPr>
            <a:spLocks noChangeArrowheads="1"/>
          </p:cNvSpPr>
          <p:nvPr/>
        </p:nvSpPr>
        <p:spPr bwMode="auto">
          <a:xfrm>
            <a:off x="9539288" y="879475"/>
            <a:ext cx="749300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800">
              <a:solidFill>
                <a:srgbClr val="000000"/>
              </a:solidFill>
            </a:endParaRPr>
          </a:p>
        </p:txBody>
      </p:sp>
      <p:sp>
        <p:nvSpPr>
          <p:cNvPr id="8208" name="Rectangle 119"/>
          <p:cNvSpPr>
            <a:spLocks noChangeArrowheads="1"/>
          </p:cNvSpPr>
          <p:nvPr/>
        </p:nvSpPr>
        <p:spPr bwMode="auto">
          <a:xfrm>
            <a:off x="10288588" y="879475"/>
            <a:ext cx="747712" cy="74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5764" tIns="47883" rIns="95764" bIns="4788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da-DK" sz="800">
              <a:solidFill>
                <a:srgbClr val="000000"/>
              </a:solidFill>
            </a:endParaRPr>
          </a:p>
        </p:txBody>
      </p:sp>
      <p:sp>
        <p:nvSpPr>
          <p:cNvPr id="8209" name="Text Box 123"/>
          <p:cNvSpPr txBox="1">
            <a:spLocks noChangeArrowheads="1"/>
          </p:cNvSpPr>
          <p:nvPr/>
        </p:nvSpPr>
        <p:spPr bwMode="auto">
          <a:xfrm>
            <a:off x="9767888" y="1516064"/>
            <a:ext cx="1052512" cy="71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311" rIns="0" bIns="11311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a-DK" sz="800" b="1">
                <a:solidFill>
                  <a:srgbClr val="000000"/>
                </a:solidFill>
                <a:latin typeface="Verdana" panose="020B0604030504040204" pitchFamily="34" charset="0"/>
              </a:rPr>
              <a:t>Medvirken</a:t>
            </a:r>
          </a:p>
        </p:txBody>
      </p:sp>
      <p:sp>
        <p:nvSpPr>
          <p:cNvPr id="8210" name="Text Box 124"/>
          <p:cNvSpPr txBox="1">
            <a:spLocks noChangeArrowheads="1"/>
          </p:cNvSpPr>
          <p:nvPr/>
        </p:nvSpPr>
        <p:spPr bwMode="auto">
          <a:xfrm rot="-5400000">
            <a:off x="9164638" y="852488"/>
            <a:ext cx="900113" cy="71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311" rIns="0" bIns="11311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a-DK" sz="800" b="1">
                <a:solidFill>
                  <a:srgbClr val="000000"/>
                </a:solidFill>
                <a:latin typeface="Verdana" panose="020B0604030504040204" pitchFamily="34" charset="0"/>
              </a:rPr>
              <a:t>Indflydelse</a:t>
            </a:r>
          </a:p>
        </p:txBody>
      </p:sp>
      <p:sp>
        <p:nvSpPr>
          <p:cNvPr id="8211" name="Rectangle 114"/>
          <p:cNvSpPr>
            <a:spLocks noChangeArrowheads="1"/>
          </p:cNvSpPr>
          <p:nvPr/>
        </p:nvSpPr>
        <p:spPr bwMode="auto">
          <a:xfrm>
            <a:off x="9539288" y="0"/>
            <a:ext cx="1497012" cy="1587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700" b="1">
                <a:solidFill>
                  <a:srgbClr val="FFFFFF"/>
                </a:solidFill>
                <a:latin typeface="Verdana" panose="020B0604030504040204" pitchFamily="34" charset="0"/>
              </a:rPr>
              <a:t>Interessenter</a:t>
            </a:r>
          </a:p>
        </p:txBody>
      </p:sp>
      <p:grpSp>
        <p:nvGrpSpPr>
          <p:cNvPr id="8212" name="Group 162"/>
          <p:cNvGrpSpPr>
            <a:grpSpLocks/>
          </p:cNvGrpSpPr>
          <p:nvPr/>
        </p:nvGrpSpPr>
        <p:grpSpPr bwMode="auto">
          <a:xfrm>
            <a:off x="9539288" y="4918076"/>
            <a:ext cx="1497012" cy="1939925"/>
            <a:chOff x="8396440" y="4941167"/>
            <a:chExt cx="1497600" cy="2014824"/>
          </a:xfrm>
        </p:grpSpPr>
        <p:sp>
          <p:nvSpPr>
            <p:cNvPr id="8478" name="Rectangle 127"/>
            <p:cNvSpPr>
              <a:spLocks noChangeArrowheads="1"/>
            </p:cNvSpPr>
            <p:nvPr/>
          </p:nvSpPr>
          <p:spPr bwMode="auto">
            <a:xfrm>
              <a:off x="8396440" y="5054533"/>
              <a:ext cx="1497600" cy="190145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37703" tIns="37703" rIns="37703" bIns="37703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Clr>
                  <a:srgbClr val="F0B400"/>
                </a:buClr>
                <a:buFont typeface="Wingdings" panose="05000000000000000000" pitchFamily="2" charset="2"/>
                <a:buChar char="§"/>
              </a:pPr>
              <a:endParaRPr lang="en-GB" altLang="da-DK" sz="700" b="1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479" name="Rectangle 120"/>
            <p:cNvSpPr>
              <a:spLocks noChangeArrowheads="1"/>
            </p:cNvSpPr>
            <p:nvPr/>
          </p:nvSpPr>
          <p:spPr bwMode="auto">
            <a:xfrm>
              <a:off x="8396440" y="4941167"/>
              <a:ext cx="1497600" cy="164583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18852" tIns="49013" rIns="18852" bIns="49013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700" b="1">
                  <a:solidFill>
                    <a:srgbClr val="FFFFFF"/>
                  </a:solidFill>
                  <a:latin typeface="Verdana" panose="020B0604030504040204" pitchFamily="34" charset="0"/>
                </a:rPr>
                <a:t>Aktiviteter, hvem, hvornår</a:t>
              </a:r>
            </a:p>
          </p:txBody>
        </p:sp>
      </p:grpSp>
      <p:sp>
        <p:nvSpPr>
          <p:cNvPr id="8213" name="Rectangle 127"/>
          <p:cNvSpPr>
            <a:spLocks noChangeArrowheads="1"/>
          </p:cNvSpPr>
          <p:nvPr/>
        </p:nvSpPr>
        <p:spPr bwMode="auto">
          <a:xfrm>
            <a:off x="9539288" y="3500439"/>
            <a:ext cx="1497012" cy="13684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lIns="37703" tIns="37703" rIns="37703" bIns="37703"/>
          <a:lstStyle>
            <a:lvl1pPr marL="90488" indent="-90488" defTabSz="273050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F0B400"/>
              </a:buClr>
              <a:buFont typeface="Wingdings" panose="05000000000000000000" pitchFamily="2" charset="2"/>
              <a:buChar char="§"/>
            </a:pPr>
            <a:endParaRPr lang="en-GB" altLang="da-DK" sz="7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pSp>
        <p:nvGrpSpPr>
          <p:cNvPr id="8214" name="Group 1"/>
          <p:cNvGrpSpPr>
            <a:grpSpLocks/>
          </p:cNvGrpSpPr>
          <p:nvPr/>
        </p:nvGrpSpPr>
        <p:grpSpPr bwMode="auto">
          <a:xfrm>
            <a:off x="1143001" y="347664"/>
            <a:ext cx="1520825" cy="6510337"/>
            <a:chOff x="0" y="347663"/>
            <a:chExt cx="1520825" cy="6510337"/>
          </a:xfrm>
        </p:grpSpPr>
        <p:sp>
          <p:nvSpPr>
            <p:cNvPr id="8464" name="Rectangle 214"/>
            <p:cNvSpPr>
              <a:spLocks noChangeArrowheads="1"/>
            </p:cNvSpPr>
            <p:nvPr/>
          </p:nvSpPr>
          <p:spPr bwMode="auto">
            <a:xfrm>
              <a:off x="0" y="5648325"/>
              <a:ext cx="1519238" cy="120967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Hvad?</a:t>
              </a:r>
            </a:p>
          </p:txBody>
        </p:sp>
        <p:grpSp>
          <p:nvGrpSpPr>
            <p:cNvPr id="8465" name="Group 112"/>
            <p:cNvGrpSpPr>
              <a:grpSpLocks/>
            </p:cNvGrpSpPr>
            <p:nvPr/>
          </p:nvGrpSpPr>
          <p:grpSpPr bwMode="auto">
            <a:xfrm>
              <a:off x="0" y="657225"/>
              <a:ext cx="1520825" cy="511175"/>
              <a:chOff x="-5341" y="923925"/>
              <a:chExt cx="1384561" cy="798513"/>
            </a:xfrm>
          </p:grpSpPr>
          <p:sp>
            <p:nvSpPr>
              <p:cNvPr id="8476" name="Rectangle 16"/>
              <p:cNvSpPr>
                <a:spLocks noChangeArrowheads="1"/>
              </p:cNvSpPr>
              <p:nvPr/>
            </p:nvSpPr>
            <p:spPr bwMode="auto">
              <a:xfrm>
                <a:off x="468313" y="923925"/>
                <a:ext cx="910907" cy="79851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lIns="36000" tIns="36000" rIns="36000" bIns="36000"/>
              <a:lstStyle>
                <a:lvl1pPr marL="90488" indent="-90488" defTabSz="273050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  <a:buFont typeface="Wingdings" panose="05000000000000000000" pitchFamily="2" charset="2"/>
                  <a:buChar char="§"/>
                </a:pPr>
                <a:endParaRPr lang="en-GB" altLang="da-DK" sz="8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77" name="Rectangle 15"/>
              <p:cNvSpPr>
                <a:spLocks noChangeArrowheads="1"/>
              </p:cNvSpPr>
              <p:nvPr/>
            </p:nvSpPr>
            <p:spPr bwMode="auto">
              <a:xfrm>
                <a:off x="-5341" y="923925"/>
                <a:ext cx="473655" cy="798513"/>
              </a:xfrm>
              <a:prstGeom prst="rect">
                <a:avLst/>
              </a:prstGeom>
              <a:solidFill>
                <a:schemeClr val="tx2"/>
              </a:solidFill>
              <a:ln w="9525" algn="ctr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lIns="18000" tIns="46800" rIns="18000" bIns="468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GB" altLang="da-DK" sz="7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Team</a:t>
                </a:r>
              </a:p>
            </p:txBody>
          </p:sp>
        </p:grpSp>
        <p:sp>
          <p:nvSpPr>
            <p:cNvPr id="8466" name="Rectangle 210"/>
            <p:cNvSpPr>
              <a:spLocks noChangeArrowheads="1"/>
            </p:cNvSpPr>
            <p:nvPr/>
          </p:nvSpPr>
          <p:spPr bwMode="auto">
            <a:xfrm>
              <a:off x="1588" y="2798763"/>
              <a:ext cx="1519237" cy="120808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Hvorfor?</a:t>
              </a:r>
            </a:p>
          </p:txBody>
        </p:sp>
        <p:sp>
          <p:nvSpPr>
            <p:cNvPr id="8467" name="Rectangle 17"/>
            <p:cNvSpPr>
              <a:spLocks noChangeArrowheads="1"/>
            </p:cNvSpPr>
            <p:nvPr/>
          </p:nvSpPr>
          <p:spPr bwMode="auto">
            <a:xfrm>
              <a:off x="1588" y="2616200"/>
              <a:ext cx="1519237" cy="217488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17996" tIns="46792" rIns="17996" bIns="46792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700" b="1">
                  <a:solidFill>
                    <a:srgbClr val="FFFFFF"/>
                  </a:solidFill>
                  <a:latin typeface="Verdana" panose="020B0604030504040204" pitchFamily="34" charset="0"/>
                </a:rPr>
                <a:t>Formål</a:t>
              </a:r>
              <a:r>
                <a:rPr lang="en-GB" altLang="da-DK" sz="600" b="1">
                  <a:solidFill>
                    <a:srgbClr val="FFFFFF"/>
                  </a:solidFill>
                  <a:latin typeface="Verdana" panose="020B0604030504040204" pitchFamily="34" charset="0"/>
                </a:rPr>
                <a:t> </a:t>
              </a:r>
            </a:p>
          </p:txBody>
        </p:sp>
        <p:grpSp>
          <p:nvGrpSpPr>
            <p:cNvPr id="8468" name="Group 111"/>
            <p:cNvGrpSpPr>
              <a:grpSpLocks/>
            </p:cNvGrpSpPr>
            <p:nvPr/>
          </p:nvGrpSpPr>
          <p:grpSpPr bwMode="auto">
            <a:xfrm>
              <a:off x="0" y="347663"/>
              <a:ext cx="1520825" cy="273050"/>
              <a:chOff x="0" y="347663"/>
              <a:chExt cx="1379220" cy="425848"/>
            </a:xfrm>
          </p:grpSpPr>
          <p:sp>
            <p:nvSpPr>
              <p:cNvPr id="8474" name="Rectangle 211"/>
              <p:cNvSpPr>
                <a:spLocks noChangeArrowheads="1"/>
              </p:cNvSpPr>
              <p:nvPr/>
            </p:nvSpPr>
            <p:spPr bwMode="auto">
              <a:xfrm>
                <a:off x="468313" y="347663"/>
                <a:ext cx="910907" cy="42584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>
                <a:lvl1pPr defTabSz="273050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2730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2730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Clr>
                    <a:srgbClr val="F0B400"/>
                  </a:buClr>
                </a:pPr>
                <a:endParaRPr lang="en-GB" altLang="da-DK" sz="800" b="1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8475" name="Rectangle 212"/>
              <p:cNvSpPr>
                <a:spLocks noChangeArrowheads="1"/>
              </p:cNvSpPr>
              <p:nvPr/>
            </p:nvSpPr>
            <p:spPr bwMode="auto">
              <a:xfrm>
                <a:off x="0" y="347663"/>
                <a:ext cx="468313" cy="425848"/>
              </a:xfrm>
              <a:prstGeom prst="rect">
                <a:avLst/>
              </a:prstGeom>
              <a:solidFill>
                <a:schemeClr val="tx2"/>
              </a:solidFill>
              <a:ln w="9525" algn="ctr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lIns="18000" tIns="46800" rIns="18000" bIns="46800" anchor="ctr"/>
              <a:lstStyle>
                <a:lvl1pPr defTabSz="682625"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682625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682625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n-GB" altLang="da-DK" sz="700" b="1">
                    <a:solidFill>
                      <a:srgbClr val="FFFFFF"/>
                    </a:solidFill>
                    <a:latin typeface="Verdana" panose="020B0604030504040204" pitchFamily="34" charset="0"/>
                  </a:rPr>
                  <a:t>Projekt</a:t>
                </a:r>
              </a:p>
            </p:txBody>
          </p:sp>
        </p:grpSp>
        <p:sp>
          <p:nvSpPr>
            <p:cNvPr id="8469" name="Rectangle 213"/>
            <p:cNvSpPr>
              <a:spLocks noChangeArrowheads="1"/>
            </p:cNvSpPr>
            <p:nvPr/>
          </p:nvSpPr>
          <p:spPr bwMode="auto">
            <a:xfrm>
              <a:off x="1588" y="4219575"/>
              <a:ext cx="1519237" cy="12065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Hvor godt?</a:t>
              </a:r>
            </a:p>
          </p:txBody>
        </p:sp>
        <p:sp>
          <p:nvSpPr>
            <p:cNvPr id="8470" name="Rectangle 19"/>
            <p:cNvSpPr>
              <a:spLocks noChangeArrowheads="1"/>
            </p:cNvSpPr>
            <p:nvPr/>
          </p:nvSpPr>
          <p:spPr bwMode="auto">
            <a:xfrm>
              <a:off x="1588" y="4029075"/>
              <a:ext cx="1519237" cy="215900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17996" tIns="17996" rIns="17996" bIns="17996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700" b="1">
                  <a:solidFill>
                    <a:srgbClr val="FFFFFF"/>
                  </a:solidFill>
                  <a:latin typeface="Verdana" panose="020B0604030504040204" pitchFamily="34" charset="0"/>
                </a:rPr>
                <a:t>Succeskriterier</a:t>
              </a:r>
              <a:endParaRPr lang="en-GB" altLang="da-DK" sz="800" b="1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471" name="Rectangle 21"/>
            <p:cNvSpPr>
              <a:spLocks noChangeArrowheads="1"/>
            </p:cNvSpPr>
            <p:nvPr/>
          </p:nvSpPr>
          <p:spPr bwMode="auto">
            <a:xfrm>
              <a:off x="1588" y="5445125"/>
              <a:ext cx="1519237" cy="215900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17996" tIns="17996" rIns="17996" bIns="17996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700" b="1">
                  <a:solidFill>
                    <a:srgbClr val="FFFFFF"/>
                  </a:solidFill>
                  <a:latin typeface="Verdana" panose="020B0604030504040204" pitchFamily="34" charset="0"/>
                </a:rPr>
                <a:t>Leverancer</a:t>
              </a:r>
              <a:r>
                <a:rPr lang="en-GB" altLang="da-DK" sz="800" b="1">
                  <a:solidFill>
                    <a:srgbClr val="FFFFFF"/>
                  </a:solidFill>
                  <a:latin typeface="Verdana" panose="020B0604030504040204" pitchFamily="34" charset="0"/>
                </a:rPr>
                <a:t> </a:t>
              </a:r>
            </a:p>
          </p:txBody>
        </p:sp>
        <p:sp>
          <p:nvSpPr>
            <p:cNvPr id="8472" name="Rectangle 210"/>
            <p:cNvSpPr>
              <a:spLocks noChangeArrowheads="1"/>
            </p:cNvSpPr>
            <p:nvPr/>
          </p:nvSpPr>
          <p:spPr bwMode="auto">
            <a:xfrm>
              <a:off x="1588" y="1376363"/>
              <a:ext cx="1519237" cy="120967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35994" tIns="35994" rIns="35994" bIns="35994" anchor="ctr"/>
            <a:lstStyle>
              <a:lvl1pPr marL="90488" indent="-90488" defTabSz="273050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730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730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  <a:buClr>
                  <a:srgbClr val="F0B400"/>
                </a:buClr>
              </a:pPr>
              <a:r>
                <a:rPr lang="en-GB" altLang="da-DK" sz="2100" b="1">
                  <a:solidFill>
                    <a:srgbClr val="D9D9D9"/>
                  </a:solidFill>
                  <a:latin typeface="Verdana" panose="020B0604030504040204" pitchFamily="34" charset="0"/>
                </a:rPr>
                <a:t>Hvem?</a:t>
              </a:r>
            </a:p>
          </p:txBody>
        </p:sp>
        <p:sp>
          <p:nvSpPr>
            <p:cNvPr id="8473" name="Rectangle 17"/>
            <p:cNvSpPr>
              <a:spLocks noChangeArrowheads="1"/>
            </p:cNvSpPr>
            <p:nvPr/>
          </p:nvSpPr>
          <p:spPr bwMode="auto">
            <a:xfrm>
              <a:off x="1588" y="1196975"/>
              <a:ext cx="1519237" cy="215900"/>
            </a:xfrm>
            <a:prstGeom prst="rect">
              <a:avLst/>
            </a:prstGeom>
            <a:solidFill>
              <a:schemeClr val="tx2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17996" tIns="17996" rIns="17996" bIns="17996" anchor="ctr"/>
            <a:lstStyle>
              <a:lvl1pPr defTabSz="682625"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82625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826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GB" altLang="da-DK" sz="700" b="1">
                  <a:solidFill>
                    <a:srgbClr val="FFFFFF"/>
                  </a:solidFill>
                  <a:latin typeface="Verdana" panose="020B0604030504040204" pitchFamily="34" charset="0"/>
                </a:rPr>
                <a:t>Målgruppe og brugere</a:t>
              </a:r>
            </a:p>
          </p:txBody>
        </p:sp>
      </p:grpSp>
      <p:sp>
        <p:nvSpPr>
          <p:cNvPr id="8215" name="Rectangle 2"/>
          <p:cNvSpPr>
            <a:spLocks noChangeArrowheads="1"/>
          </p:cNvSpPr>
          <p:nvPr/>
        </p:nvSpPr>
        <p:spPr bwMode="auto">
          <a:xfrm>
            <a:off x="9539288" y="3357563"/>
            <a:ext cx="1497012" cy="157162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lIns="18852" tIns="49013" rIns="18852" bIns="49013" anchor="ctr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da-DK" sz="700" b="1">
                <a:solidFill>
                  <a:srgbClr val="FFFFFF"/>
                </a:solidFill>
                <a:latin typeface="Verdana" panose="020B0604030504040204" pitchFamily="34" charset="0"/>
              </a:rPr>
              <a:t>Udestående opgaver</a:t>
            </a:r>
          </a:p>
        </p:txBody>
      </p:sp>
      <p:sp>
        <p:nvSpPr>
          <p:cNvPr id="8216" name="TextBox 169"/>
          <p:cNvSpPr txBox="1">
            <a:spLocks noChangeArrowheads="1"/>
          </p:cNvSpPr>
          <p:nvPr/>
        </p:nvSpPr>
        <p:spPr bwMode="auto">
          <a:xfrm>
            <a:off x="3455989" y="327025"/>
            <a:ext cx="71437" cy="46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da-DK" sz="300">
              <a:latin typeface="Calibri" panose="020F0502020204030204" pitchFamily="34" charset="0"/>
            </a:endParaRPr>
          </a:p>
        </p:txBody>
      </p:sp>
      <p:sp>
        <p:nvSpPr>
          <p:cNvPr id="8217" name="TextBox 178"/>
          <p:cNvSpPr txBox="1">
            <a:spLocks noChangeArrowheads="1"/>
          </p:cNvSpPr>
          <p:nvPr/>
        </p:nvSpPr>
        <p:spPr bwMode="auto">
          <a:xfrm>
            <a:off x="3455989" y="1250950"/>
            <a:ext cx="71437" cy="46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da-DK" sz="300">
              <a:latin typeface="Calibri" panose="020F0502020204030204" pitchFamily="34" charset="0"/>
            </a:endParaRPr>
          </a:p>
        </p:txBody>
      </p:sp>
      <p:sp>
        <p:nvSpPr>
          <p:cNvPr id="8218" name="TextBox 255"/>
          <p:cNvSpPr txBox="1">
            <a:spLocks noChangeArrowheads="1"/>
          </p:cNvSpPr>
          <p:nvPr/>
        </p:nvSpPr>
        <p:spPr bwMode="auto">
          <a:xfrm>
            <a:off x="3455989" y="2193925"/>
            <a:ext cx="71437" cy="46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da-DK" sz="300">
              <a:latin typeface="Calibri" panose="020F0502020204030204" pitchFamily="34" charset="0"/>
            </a:endParaRPr>
          </a:p>
        </p:txBody>
      </p:sp>
      <p:sp>
        <p:nvSpPr>
          <p:cNvPr id="8219" name="TextBox 258"/>
          <p:cNvSpPr txBox="1">
            <a:spLocks noChangeArrowheads="1"/>
          </p:cNvSpPr>
          <p:nvPr/>
        </p:nvSpPr>
        <p:spPr bwMode="auto">
          <a:xfrm>
            <a:off x="3455989" y="3122614"/>
            <a:ext cx="71437" cy="46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da-DK" sz="300">
              <a:latin typeface="Calibri" panose="020F0502020204030204" pitchFamily="34" charset="0"/>
            </a:endParaRPr>
          </a:p>
        </p:txBody>
      </p:sp>
      <p:sp>
        <p:nvSpPr>
          <p:cNvPr id="8220" name="TextBox 259"/>
          <p:cNvSpPr txBox="1">
            <a:spLocks noChangeArrowheads="1"/>
          </p:cNvSpPr>
          <p:nvPr/>
        </p:nvSpPr>
        <p:spPr bwMode="auto">
          <a:xfrm>
            <a:off x="3455989" y="4046539"/>
            <a:ext cx="71437" cy="46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da-DK" sz="300">
              <a:latin typeface="Calibri" panose="020F0502020204030204" pitchFamily="34" charset="0"/>
            </a:endParaRPr>
          </a:p>
        </p:txBody>
      </p:sp>
      <p:sp>
        <p:nvSpPr>
          <p:cNvPr id="8221" name="TextBox 260"/>
          <p:cNvSpPr txBox="1">
            <a:spLocks noChangeArrowheads="1"/>
          </p:cNvSpPr>
          <p:nvPr/>
        </p:nvSpPr>
        <p:spPr bwMode="auto">
          <a:xfrm>
            <a:off x="3455989" y="4976814"/>
            <a:ext cx="71437" cy="46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da-DK" sz="300">
              <a:latin typeface="Calibri" panose="020F0502020204030204" pitchFamily="34" charset="0"/>
            </a:endParaRPr>
          </a:p>
        </p:txBody>
      </p:sp>
      <p:sp>
        <p:nvSpPr>
          <p:cNvPr id="8222" name="TextBox 483"/>
          <p:cNvSpPr txBox="1">
            <a:spLocks noChangeArrowheads="1"/>
          </p:cNvSpPr>
          <p:nvPr/>
        </p:nvSpPr>
        <p:spPr bwMode="auto">
          <a:xfrm>
            <a:off x="3455989" y="5897564"/>
            <a:ext cx="71437" cy="46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da-DK" sz="300">
              <a:latin typeface="Calibri" panose="020F0502020204030204" pitchFamily="34" charset="0"/>
            </a:endParaRPr>
          </a:p>
        </p:txBody>
      </p:sp>
      <p:grpSp>
        <p:nvGrpSpPr>
          <p:cNvPr id="8223" name="Group 485"/>
          <p:cNvGrpSpPr>
            <a:grpSpLocks/>
          </p:cNvGrpSpPr>
          <p:nvPr/>
        </p:nvGrpSpPr>
        <p:grpSpPr bwMode="auto">
          <a:xfrm>
            <a:off x="4262439" y="327026"/>
            <a:ext cx="71437" cy="5616575"/>
            <a:chOff x="2313111" y="326380"/>
            <a:chExt cx="72008" cy="5617602"/>
          </a:xfrm>
        </p:grpSpPr>
        <p:grpSp>
          <p:nvGrpSpPr>
            <p:cNvPr id="8456" name="Group 486"/>
            <p:cNvGrpSpPr>
              <a:grpSpLocks/>
            </p:cNvGrpSpPr>
            <p:nvPr/>
          </p:nvGrpSpPr>
          <p:grpSpPr bwMode="auto">
            <a:xfrm>
              <a:off x="2313111" y="326380"/>
              <a:ext cx="72008" cy="1913012"/>
              <a:chOff x="2313111" y="326380"/>
              <a:chExt cx="72008" cy="1913012"/>
            </a:xfrm>
          </p:grpSpPr>
          <p:sp>
            <p:nvSpPr>
              <p:cNvPr id="8461" name="TextBox 491"/>
              <p:cNvSpPr txBox="1">
                <a:spLocks noChangeArrowheads="1"/>
              </p:cNvSpPr>
              <p:nvPr/>
            </p:nvSpPr>
            <p:spPr bwMode="auto">
              <a:xfrm>
                <a:off x="2313111" y="326380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62" name="TextBox 492"/>
              <p:cNvSpPr txBox="1">
                <a:spLocks noChangeArrowheads="1"/>
              </p:cNvSpPr>
              <p:nvPr/>
            </p:nvSpPr>
            <p:spPr bwMode="auto">
              <a:xfrm>
                <a:off x="2313111" y="1250453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63" name="TextBox 493"/>
              <p:cNvSpPr txBox="1">
                <a:spLocks noChangeArrowheads="1"/>
              </p:cNvSpPr>
              <p:nvPr/>
            </p:nvSpPr>
            <p:spPr bwMode="auto">
              <a:xfrm>
                <a:off x="2313111" y="2193428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457" name="TextBox 487"/>
            <p:cNvSpPr txBox="1">
              <a:spLocks noChangeArrowheads="1"/>
            </p:cNvSpPr>
            <p:nvPr/>
          </p:nvSpPr>
          <p:spPr bwMode="auto">
            <a:xfrm>
              <a:off x="2313111" y="3122920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58" name="TextBox 488"/>
            <p:cNvSpPr txBox="1">
              <a:spLocks noChangeArrowheads="1"/>
            </p:cNvSpPr>
            <p:nvPr/>
          </p:nvSpPr>
          <p:spPr bwMode="auto">
            <a:xfrm>
              <a:off x="2313111" y="4046993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59" name="TextBox 489"/>
            <p:cNvSpPr txBox="1">
              <a:spLocks noChangeArrowheads="1"/>
            </p:cNvSpPr>
            <p:nvPr/>
          </p:nvSpPr>
          <p:spPr bwMode="auto">
            <a:xfrm>
              <a:off x="2313111" y="497726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60" name="TextBox 490"/>
            <p:cNvSpPr txBox="1">
              <a:spLocks noChangeArrowheads="1"/>
            </p:cNvSpPr>
            <p:nvPr/>
          </p:nvSpPr>
          <p:spPr bwMode="auto">
            <a:xfrm>
              <a:off x="2313111" y="589801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</p:grpSp>
      <p:grpSp>
        <p:nvGrpSpPr>
          <p:cNvPr id="8224" name="Group 494"/>
          <p:cNvGrpSpPr>
            <a:grpSpLocks/>
          </p:cNvGrpSpPr>
          <p:nvPr/>
        </p:nvGrpSpPr>
        <p:grpSpPr bwMode="auto">
          <a:xfrm>
            <a:off x="5067300" y="327026"/>
            <a:ext cx="71438" cy="5616575"/>
            <a:chOff x="2313111" y="326380"/>
            <a:chExt cx="72008" cy="5617602"/>
          </a:xfrm>
        </p:grpSpPr>
        <p:grpSp>
          <p:nvGrpSpPr>
            <p:cNvPr id="8448" name="Group 495"/>
            <p:cNvGrpSpPr>
              <a:grpSpLocks/>
            </p:cNvGrpSpPr>
            <p:nvPr/>
          </p:nvGrpSpPr>
          <p:grpSpPr bwMode="auto">
            <a:xfrm>
              <a:off x="2313111" y="326380"/>
              <a:ext cx="72008" cy="1913012"/>
              <a:chOff x="2313111" y="326380"/>
              <a:chExt cx="72008" cy="1913012"/>
            </a:xfrm>
          </p:grpSpPr>
          <p:sp>
            <p:nvSpPr>
              <p:cNvPr id="8453" name="TextBox 500"/>
              <p:cNvSpPr txBox="1">
                <a:spLocks noChangeArrowheads="1"/>
              </p:cNvSpPr>
              <p:nvPr/>
            </p:nvSpPr>
            <p:spPr bwMode="auto">
              <a:xfrm>
                <a:off x="2313111" y="326380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54" name="TextBox 501"/>
              <p:cNvSpPr txBox="1">
                <a:spLocks noChangeArrowheads="1"/>
              </p:cNvSpPr>
              <p:nvPr/>
            </p:nvSpPr>
            <p:spPr bwMode="auto">
              <a:xfrm>
                <a:off x="2313111" y="1250453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55" name="TextBox 502"/>
              <p:cNvSpPr txBox="1">
                <a:spLocks noChangeArrowheads="1"/>
              </p:cNvSpPr>
              <p:nvPr/>
            </p:nvSpPr>
            <p:spPr bwMode="auto">
              <a:xfrm>
                <a:off x="2313111" y="2193428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449" name="TextBox 496"/>
            <p:cNvSpPr txBox="1">
              <a:spLocks noChangeArrowheads="1"/>
            </p:cNvSpPr>
            <p:nvPr/>
          </p:nvSpPr>
          <p:spPr bwMode="auto">
            <a:xfrm>
              <a:off x="2313111" y="3122920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50" name="TextBox 497"/>
            <p:cNvSpPr txBox="1">
              <a:spLocks noChangeArrowheads="1"/>
            </p:cNvSpPr>
            <p:nvPr/>
          </p:nvSpPr>
          <p:spPr bwMode="auto">
            <a:xfrm>
              <a:off x="2313111" y="4046993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51" name="TextBox 498"/>
            <p:cNvSpPr txBox="1">
              <a:spLocks noChangeArrowheads="1"/>
            </p:cNvSpPr>
            <p:nvPr/>
          </p:nvSpPr>
          <p:spPr bwMode="auto">
            <a:xfrm>
              <a:off x="2313111" y="497726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52" name="TextBox 499"/>
            <p:cNvSpPr txBox="1">
              <a:spLocks noChangeArrowheads="1"/>
            </p:cNvSpPr>
            <p:nvPr/>
          </p:nvSpPr>
          <p:spPr bwMode="auto">
            <a:xfrm>
              <a:off x="2313111" y="589801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</p:grpSp>
      <p:grpSp>
        <p:nvGrpSpPr>
          <p:cNvPr id="8225" name="Group 503"/>
          <p:cNvGrpSpPr>
            <a:grpSpLocks/>
          </p:cNvGrpSpPr>
          <p:nvPr/>
        </p:nvGrpSpPr>
        <p:grpSpPr bwMode="auto">
          <a:xfrm>
            <a:off x="5872164" y="327026"/>
            <a:ext cx="73025" cy="5616575"/>
            <a:chOff x="2313111" y="326380"/>
            <a:chExt cx="72008" cy="5617602"/>
          </a:xfrm>
        </p:grpSpPr>
        <p:grpSp>
          <p:nvGrpSpPr>
            <p:cNvPr id="8440" name="Group 504"/>
            <p:cNvGrpSpPr>
              <a:grpSpLocks/>
            </p:cNvGrpSpPr>
            <p:nvPr/>
          </p:nvGrpSpPr>
          <p:grpSpPr bwMode="auto">
            <a:xfrm>
              <a:off x="2313111" y="326380"/>
              <a:ext cx="72008" cy="1913012"/>
              <a:chOff x="2313111" y="326380"/>
              <a:chExt cx="72008" cy="1913012"/>
            </a:xfrm>
          </p:grpSpPr>
          <p:sp>
            <p:nvSpPr>
              <p:cNvPr id="8445" name="TextBox 509"/>
              <p:cNvSpPr txBox="1">
                <a:spLocks noChangeArrowheads="1"/>
              </p:cNvSpPr>
              <p:nvPr/>
            </p:nvSpPr>
            <p:spPr bwMode="auto">
              <a:xfrm>
                <a:off x="2313111" y="326380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46" name="TextBox 510"/>
              <p:cNvSpPr txBox="1">
                <a:spLocks noChangeArrowheads="1"/>
              </p:cNvSpPr>
              <p:nvPr/>
            </p:nvSpPr>
            <p:spPr bwMode="auto">
              <a:xfrm>
                <a:off x="2313111" y="1250453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47" name="TextBox 511"/>
              <p:cNvSpPr txBox="1">
                <a:spLocks noChangeArrowheads="1"/>
              </p:cNvSpPr>
              <p:nvPr/>
            </p:nvSpPr>
            <p:spPr bwMode="auto">
              <a:xfrm>
                <a:off x="2313111" y="2193428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441" name="TextBox 505"/>
            <p:cNvSpPr txBox="1">
              <a:spLocks noChangeArrowheads="1"/>
            </p:cNvSpPr>
            <p:nvPr/>
          </p:nvSpPr>
          <p:spPr bwMode="auto">
            <a:xfrm>
              <a:off x="2313111" y="3122920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42" name="TextBox 506"/>
            <p:cNvSpPr txBox="1">
              <a:spLocks noChangeArrowheads="1"/>
            </p:cNvSpPr>
            <p:nvPr/>
          </p:nvSpPr>
          <p:spPr bwMode="auto">
            <a:xfrm>
              <a:off x="2313111" y="4046993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43" name="TextBox 507"/>
            <p:cNvSpPr txBox="1">
              <a:spLocks noChangeArrowheads="1"/>
            </p:cNvSpPr>
            <p:nvPr/>
          </p:nvSpPr>
          <p:spPr bwMode="auto">
            <a:xfrm>
              <a:off x="2313111" y="497726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44" name="TextBox 508"/>
            <p:cNvSpPr txBox="1">
              <a:spLocks noChangeArrowheads="1"/>
            </p:cNvSpPr>
            <p:nvPr/>
          </p:nvSpPr>
          <p:spPr bwMode="auto">
            <a:xfrm>
              <a:off x="2313111" y="589801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</p:grpSp>
      <p:grpSp>
        <p:nvGrpSpPr>
          <p:cNvPr id="8226" name="Group 512"/>
          <p:cNvGrpSpPr>
            <a:grpSpLocks/>
          </p:cNvGrpSpPr>
          <p:nvPr/>
        </p:nvGrpSpPr>
        <p:grpSpPr bwMode="auto">
          <a:xfrm>
            <a:off x="6678614" y="327026"/>
            <a:ext cx="71437" cy="5616575"/>
            <a:chOff x="2313111" y="326380"/>
            <a:chExt cx="72008" cy="5617602"/>
          </a:xfrm>
        </p:grpSpPr>
        <p:grpSp>
          <p:nvGrpSpPr>
            <p:cNvPr id="8433" name="Group 513"/>
            <p:cNvGrpSpPr>
              <a:grpSpLocks/>
            </p:cNvGrpSpPr>
            <p:nvPr/>
          </p:nvGrpSpPr>
          <p:grpSpPr bwMode="auto">
            <a:xfrm>
              <a:off x="2313111" y="326380"/>
              <a:ext cx="72008" cy="1913012"/>
              <a:chOff x="2313111" y="326380"/>
              <a:chExt cx="72008" cy="1913012"/>
            </a:xfrm>
          </p:grpSpPr>
          <p:sp>
            <p:nvSpPr>
              <p:cNvPr id="8437" name="TextBox 518"/>
              <p:cNvSpPr txBox="1">
                <a:spLocks noChangeArrowheads="1"/>
              </p:cNvSpPr>
              <p:nvPr/>
            </p:nvSpPr>
            <p:spPr bwMode="auto">
              <a:xfrm>
                <a:off x="2313111" y="326380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38" name="TextBox 519"/>
              <p:cNvSpPr txBox="1">
                <a:spLocks noChangeArrowheads="1"/>
              </p:cNvSpPr>
              <p:nvPr/>
            </p:nvSpPr>
            <p:spPr bwMode="auto">
              <a:xfrm>
                <a:off x="2313111" y="1250453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39" name="TextBox 520"/>
              <p:cNvSpPr txBox="1">
                <a:spLocks noChangeArrowheads="1"/>
              </p:cNvSpPr>
              <p:nvPr/>
            </p:nvSpPr>
            <p:spPr bwMode="auto">
              <a:xfrm>
                <a:off x="2313111" y="2193428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434" name="TextBox 515"/>
            <p:cNvSpPr txBox="1">
              <a:spLocks noChangeArrowheads="1"/>
            </p:cNvSpPr>
            <p:nvPr/>
          </p:nvSpPr>
          <p:spPr bwMode="auto">
            <a:xfrm>
              <a:off x="2313111" y="4046993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35" name="TextBox 516"/>
            <p:cNvSpPr txBox="1">
              <a:spLocks noChangeArrowheads="1"/>
            </p:cNvSpPr>
            <p:nvPr/>
          </p:nvSpPr>
          <p:spPr bwMode="auto">
            <a:xfrm>
              <a:off x="2313111" y="497726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36" name="TextBox 517"/>
            <p:cNvSpPr txBox="1">
              <a:spLocks noChangeArrowheads="1"/>
            </p:cNvSpPr>
            <p:nvPr/>
          </p:nvSpPr>
          <p:spPr bwMode="auto">
            <a:xfrm>
              <a:off x="2313111" y="589801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</p:grpSp>
      <p:grpSp>
        <p:nvGrpSpPr>
          <p:cNvPr id="8227" name="Group 521"/>
          <p:cNvGrpSpPr>
            <a:grpSpLocks/>
          </p:cNvGrpSpPr>
          <p:nvPr/>
        </p:nvGrpSpPr>
        <p:grpSpPr bwMode="auto">
          <a:xfrm>
            <a:off x="7483476" y="327026"/>
            <a:ext cx="73025" cy="5616575"/>
            <a:chOff x="2313111" y="326380"/>
            <a:chExt cx="72008" cy="5617602"/>
          </a:xfrm>
        </p:grpSpPr>
        <p:grpSp>
          <p:nvGrpSpPr>
            <p:cNvPr id="8425" name="Group 522"/>
            <p:cNvGrpSpPr>
              <a:grpSpLocks/>
            </p:cNvGrpSpPr>
            <p:nvPr/>
          </p:nvGrpSpPr>
          <p:grpSpPr bwMode="auto">
            <a:xfrm>
              <a:off x="2313111" y="326380"/>
              <a:ext cx="72008" cy="1913012"/>
              <a:chOff x="2313111" y="326380"/>
              <a:chExt cx="72008" cy="1913012"/>
            </a:xfrm>
          </p:grpSpPr>
          <p:sp>
            <p:nvSpPr>
              <p:cNvPr id="8430" name="TextBox 527"/>
              <p:cNvSpPr txBox="1">
                <a:spLocks noChangeArrowheads="1"/>
              </p:cNvSpPr>
              <p:nvPr/>
            </p:nvSpPr>
            <p:spPr bwMode="auto">
              <a:xfrm>
                <a:off x="2313111" y="326380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31" name="TextBox 528"/>
              <p:cNvSpPr txBox="1">
                <a:spLocks noChangeArrowheads="1"/>
              </p:cNvSpPr>
              <p:nvPr/>
            </p:nvSpPr>
            <p:spPr bwMode="auto">
              <a:xfrm>
                <a:off x="2313111" y="1250453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32" name="TextBox 529"/>
              <p:cNvSpPr txBox="1">
                <a:spLocks noChangeArrowheads="1"/>
              </p:cNvSpPr>
              <p:nvPr/>
            </p:nvSpPr>
            <p:spPr bwMode="auto">
              <a:xfrm>
                <a:off x="2313111" y="2193428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426" name="TextBox 523"/>
            <p:cNvSpPr txBox="1">
              <a:spLocks noChangeArrowheads="1"/>
            </p:cNvSpPr>
            <p:nvPr/>
          </p:nvSpPr>
          <p:spPr bwMode="auto">
            <a:xfrm>
              <a:off x="2313111" y="3122920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27" name="TextBox 524"/>
            <p:cNvSpPr txBox="1">
              <a:spLocks noChangeArrowheads="1"/>
            </p:cNvSpPr>
            <p:nvPr/>
          </p:nvSpPr>
          <p:spPr bwMode="auto">
            <a:xfrm>
              <a:off x="2313111" y="4046993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28" name="TextBox 525"/>
            <p:cNvSpPr txBox="1">
              <a:spLocks noChangeArrowheads="1"/>
            </p:cNvSpPr>
            <p:nvPr/>
          </p:nvSpPr>
          <p:spPr bwMode="auto">
            <a:xfrm>
              <a:off x="2313111" y="497726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29" name="TextBox 526"/>
            <p:cNvSpPr txBox="1">
              <a:spLocks noChangeArrowheads="1"/>
            </p:cNvSpPr>
            <p:nvPr/>
          </p:nvSpPr>
          <p:spPr bwMode="auto">
            <a:xfrm>
              <a:off x="2313111" y="589801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</p:grpSp>
      <p:grpSp>
        <p:nvGrpSpPr>
          <p:cNvPr id="8228" name="Group 530"/>
          <p:cNvGrpSpPr>
            <a:grpSpLocks/>
          </p:cNvGrpSpPr>
          <p:nvPr/>
        </p:nvGrpSpPr>
        <p:grpSpPr bwMode="auto">
          <a:xfrm>
            <a:off x="8289925" y="327026"/>
            <a:ext cx="71438" cy="5616575"/>
            <a:chOff x="2313111" y="326380"/>
            <a:chExt cx="72008" cy="5617602"/>
          </a:xfrm>
        </p:grpSpPr>
        <p:grpSp>
          <p:nvGrpSpPr>
            <p:cNvPr id="8417" name="Group 531"/>
            <p:cNvGrpSpPr>
              <a:grpSpLocks/>
            </p:cNvGrpSpPr>
            <p:nvPr/>
          </p:nvGrpSpPr>
          <p:grpSpPr bwMode="auto">
            <a:xfrm>
              <a:off x="2313111" y="326380"/>
              <a:ext cx="72008" cy="1913012"/>
              <a:chOff x="2313111" y="326380"/>
              <a:chExt cx="72008" cy="1913012"/>
            </a:xfrm>
          </p:grpSpPr>
          <p:sp>
            <p:nvSpPr>
              <p:cNvPr id="8422" name="TextBox 536"/>
              <p:cNvSpPr txBox="1">
                <a:spLocks noChangeArrowheads="1"/>
              </p:cNvSpPr>
              <p:nvPr/>
            </p:nvSpPr>
            <p:spPr bwMode="auto">
              <a:xfrm>
                <a:off x="2313111" y="326380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23" name="TextBox 537"/>
              <p:cNvSpPr txBox="1">
                <a:spLocks noChangeArrowheads="1"/>
              </p:cNvSpPr>
              <p:nvPr/>
            </p:nvSpPr>
            <p:spPr bwMode="auto">
              <a:xfrm>
                <a:off x="2313111" y="1250453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24" name="TextBox 538"/>
              <p:cNvSpPr txBox="1">
                <a:spLocks noChangeArrowheads="1"/>
              </p:cNvSpPr>
              <p:nvPr/>
            </p:nvSpPr>
            <p:spPr bwMode="auto">
              <a:xfrm>
                <a:off x="2313111" y="2193428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418" name="TextBox 532"/>
            <p:cNvSpPr txBox="1">
              <a:spLocks noChangeArrowheads="1"/>
            </p:cNvSpPr>
            <p:nvPr/>
          </p:nvSpPr>
          <p:spPr bwMode="auto">
            <a:xfrm>
              <a:off x="2313111" y="3122920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19" name="TextBox 533"/>
            <p:cNvSpPr txBox="1">
              <a:spLocks noChangeArrowheads="1"/>
            </p:cNvSpPr>
            <p:nvPr/>
          </p:nvSpPr>
          <p:spPr bwMode="auto">
            <a:xfrm>
              <a:off x="2313111" y="4046993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20" name="TextBox 534"/>
            <p:cNvSpPr txBox="1">
              <a:spLocks noChangeArrowheads="1"/>
            </p:cNvSpPr>
            <p:nvPr/>
          </p:nvSpPr>
          <p:spPr bwMode="auto">
            <a:xfrm>
              <a:off x="2313111" y="497726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21" name="TextBox 535"/>
            <p:cNvSpPr txBox="1">
              <a:spLocks noChangeArrowheads="1"/>
            </p:cNvSpPr>
            <p:nvPr/>
          </p:nvSpPr>
          <p:spPr bwMode="auto">
            <a:xfrm>
              <a:off x="2313111" y="589801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</p:grpSp>
      <p:grpSp>
        <p:nvGrpSpPr>
          <p:cNvPr id="8229" name="Group 539"/>
          <p:cNvGrpSpPr>
            <a:grpSpLocks/>
          </p:cNvGrpSpPr>
          <p:nvPr/>
        </p:nvGrpSpPr>
        <p:grpSpPr bwMode="auto">
          <a:xfrm>
            <a:off x="9094789" y="327026"/>
            <a:ext cx="71437" cy="5616575"/>
            <a:chOff x="2313111" y="326380"/>
            <a:chExt cx="72008" cy="5617602"/>
          </a:xfrm>
        </p:grpSpPr>
        <p:grpSp>
          <p:nvGrpSpPr>
            <p:cNvPr id="8409" name="Group 540"/>
            <p:cNvGrpSpPr>
              <a:grpSpLocks/>
            </p:cNvGrpSpPr>
            <p:nvPr/>
          </p:nvGrpSpPr>
          <p:grpSpPr bwMode="auto">
            <a:xfrm>
              <a:off x="2313111" y="326380"/>
              <a:ext cx="72008" cy="1913012"/>
              <a:chOff x="2313111" y="326380"/>
              <a:chExt cx="72008" cy="1913012"/>
            </a:xfrm>
          </p:grpSpPr>
          <p:sp>
            <p:nvSpPr>
              <p:cNvPr id="8414" name="TextBox 545"/>
              <p:cNvSpPr txBox="1">
                <a:spLocks noChangeArrowheads="1"/>
              </p:cNvSpPr>
              <p:nvPr/>
            </p:nvSpPr>
            <p:spPr bwMode="auto">
              <a:xfrm>
                <a:off x="2313111" y="326380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15" name="TextBox 546"/>
              <p:cNvSpPr txBox="1">
                <a:spLocks noChangeArrowheads="1"/>
              </p:cNvSpPr>
              <p:nvPr/>
            </p:nvSpPr>
            <p:spPr bwMode="auto">
              <a:xfrm>
                <a:off x="2313111" y="1250453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  <p:sp>
            <p:nvSpPr>
              <p:cNvPr id="8416" name="TextBox 547"/>
              <p:cNvSpPr txBox="1">
                <a:spLocks noChangeArrowheads="1"/>
              </p:cNvSpPr>
              <p:nvPr/>
            </p:nvSpPr>
            <p:spPr bwMode="auto">
              <a:xfrm>
                <a:off x="2313111" y="2193428"/>
                <a:ext cx="72008" cy="45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spcBef>
                    <a:spcPct val="20000"/>
                  </a:spcBef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endParaRPr lang="en-GB" altLang="da-DK" sz="3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410" name="TextBox 541"/>
            <p:cNvSpPr txBox="1">
              <a:spLocks noChangeArrowheads="1"/>
            </p:cNvSpPr>
            <p:nvPr/>
          </p:nvSpPr>
          <p:spPr bwMode="auto">
            <a:xfrm>
              <a:off x="2313111" y="3122920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11" name="TextBox 542"/>
            <p:cNvSpPr txBox="1">
              <a:spLocks noChangeArrowheads="1"/>
            </p:cNvSpPr>
            <p:nvPr/>
          </p:nvSpPr>
          <p:spPr bwMode="auto">
            <a:xfrm>
              <a:off x="2313111" y="4046993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12" name="TextBox 543"/>
            <p:cNvSpPr txBox="1">
              <a:spLocks noChangeArrowheads="1"/>
            </p:cNvSpPr>
            <p:nvPr/>
          </p:nvSpPr>
          <p:spPr bwMode="auto">
            <a:xfrm>
              <a:off x="2313111" y="497726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  <p:sp>
          <p:nvSpPr>
            <p:cNvPr id="8413" name="TextBox 544"/>
            <p:cNvSpPr txBox="1">
              <a:spLocks noChangeArrowheads="1"/>
            </p:cNvSpPr>
            <p:nvPr/>
          </p:nvSpPr>
          <p:spPr bwMode="auto">
            <a:xfrm>
              <a:off x="2313111" y="5898018"/>
              <a:ext cx="72008" cy="459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endParaRPr lang="en-GB" altLang="da-DK" sz="300">
                <a:latin typeface="Calibri" panose="020F0502020204030204" pitchFamily="34" charset="0"/>
              </a:endParaRPr>
            </a:p>
          </p:txBody>
        </p:sp>
      </p:grpSp>
      <p:grpSp>
        <p:nvGrpSpPr>
          <p:cNvPr id="8230" name="Group 570"/>
          <p:cNvGrpSpPr>
            <a:grpSpLocks/>
          </p:cNvGrpSpPr>
          <p:nvPr/>
        </p:nvGrpSpPr>
        <p:grpSpPr bwMode="auto">
          <a:xfrm>
            <a:off x="3859213" y="782639"/>
            <a:ext cx="5675312" cy="46037"/>
            <a:chOff x="2716436" y="782835"/>
            <a:chExt cx="5675089" cy="45964"/>
          </a:xfrm>
        </p:grpSpPr>
        <p:grpSp>
          <p:nvGrpSpPr>
            <p:cNvPr id="8395" name="Group 555"/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8403" name="Group 551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407" name="TextBox 548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408" name="TextBox 550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404" name="Group 552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8405" name="TextBox 553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406" name="TextBox 554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96" name="Group 556"/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8397" name="Group 557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401" name="TextBox 561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402" name="TextBox 562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98" name="Group 558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8399" name="TextBox 559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400" name="TextBox 560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8231" name="Group 674"/>
          <p:cNvGrpSpPr>
            <a:grpSpLocks/>
          </p:cNvGrpSpPr>
          <p:nvPr/>
        </p:nvGrpSpPr>
        <p:grpSpPr bwMode="auto">
          <a:xfrm>
            <a:off x="3859213" y="1720850"/>
            <a:ext cx="5675312" cy="46038"/>
            <a:chOff x="2716436" y="782835"/>
            <a:chExt cx="5675089" cy="45964"/>
          </a:xfrm>
        </p:grpSpPr>
        <p:grpSp>
          <p:nvGrpSpPr>
            <p:cNvPr id="8381" name="Group 675"/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8389" name="Group 683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93" name="TextBox 687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94" name="TextBox 688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90" name="Group 684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8391" name="TextBox 685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92" name="TextBox 686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82" name="Group 676"/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8383" name="Group 677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87" name="TextBox 681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88" name="TextBox 682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84" name="Group 678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8385" name="TextBox 679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86" name="TextBox 680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8232" name="Group 689"/>
          <p:cNvGrpSpPr>
            <a:grpSpLocks/>
          </p:cNvGrpSpPr>
          <p:nvPr/>
        </p:nvGrpSpPr>
        <p:grpSpPr bwMode="auto">
          <a:xfrm>
            <a:off x="3859213" y="2657475"/>
            <a:ext cx="5675312" cy="46038"/>
            <a:chOff x="2716436" y="782835"/>
            <a:chExt cx="5675089" cy="45964"/>
          </a:xfrm>
        </p:grpSpPr>
        <p:grpSp>
          <p:nvGrpSpPr>
            <p:cNvPr id="8367" name="Group 690"/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8375" name="Group 698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79" name="TextBox 702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80" name="TextBox 703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76" name="Group 699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8377" name="TextBox 700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78" name="TextBox 701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68" name="Group 691"/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8369" name="Group 692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73" name="TextBox 696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74" name="TextBox 697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70" name="Group 693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8371" name="TextBox 694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72" name="TextBox 695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8233" name="Group 704"/>
          <p:cNvGrpSpPr>
            <a:grpSpLocks/>
          </p:cNvGrpSpPr>
          <p:nvPr/>
        </p:nvGrpSpPr>
        <p:grpSpPr bwMode="auto">
          <a:xfrm>
            <a:off x="3859213" y="3595689"/>
            <a:ext cx="5675312" cy="46037"/>
            <a:chOff x="2716436" y="782835"/>
            <a:chExt cx="5675089" cy="45964"/>
          </a:xfrm>
        </p:grpSpPr>
        <p:grpSp>
          <p:nvGrpSpPr>
            <p:cNvPr id="8353" name="Group 705"/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8361" name="Group 713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65" name="TextBox 717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66" name="TextBox 718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62" name="Group 714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8363" name="TextBox 715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64" name="TextBox 716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54" name="Group 706"/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8355" name="Group 707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59" name="TextBox 711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60" name="TextBox 712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56" name="Group 708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8357" name="TextBox 709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58" name="TextBox 710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8234" name="Group 719"/>
          <p:cNvGrpSpPr>
            <a:grpSpLocks/>
          </p:cNvGrpSpPr>
          <p:nvPr/>
        </p:nvGrpSpPr>
        <p:grpSpPr bwMode="auto">
          <a:xfrm>
            <a:off x="3859213" y="4532314"/>
            <a:ext cx="5675312" cy="46037"/>
            <a:chOff x="2716436" y="782835"/>
            <a:chExt cx="5675089" cy="45964"/>
          </a:xfrm>
        </p:grpSpPr>
        <p:grpSp>
          <p:nvGrpSpPr>
            <p:cNvPr id="8339" name="Group 720"/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8347" name="Group 728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51" name="TextBox 732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52" name="TextBox 733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48" name="Group 729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8349" name="TextBox 730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50" name="TextBox 731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40" name="Group 721"/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8341" name="Group 722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45" name="TextBox 726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46" name="TextBox 727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42" name="Group 723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8343" name="TextBox 724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44" name="TextBox 725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8235" name="Group 998"/>
          <p:cNvGrpSpPr>
            <a:grpSpLocks/>
          </p:cNvGrpSpPr>
          <p:nvPr/>
        </p:nvGrpSpPr>
        <p:grpSpPr bwMode="auto">
          <a:xfrm>
            <a:off x="3859213" y="5470525"/>
            <a:ext cx="5675312" cy="46038"/>
            <a:chOff x="2716436" y="782835"/>
            <a:chExt cx="5675089" cy="45964"/>
          </a:xfrm>
        </p:grpSpPr>
        <p:grpSp>
          <p:nvGrpSpPr>
            <p:cNvPr id="8325" name="Group 999"/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8333" name="Group 1007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37" name="TextBox 1011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38" name="TextBox 1012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34" name="Group 1008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8335" name="TextBox 1009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36" name="TextBox 1010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26" name="Group 1000"/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8327" name="Group 1001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31" name="TextBox 1005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32" name="TextBox 1006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28" name="Group 1002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8329" name="TextBox 1003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30" name="TextBox 1004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8236" name="Group 1013"/>
          <p:cNvGrpSpPr>
            <a:grpSpLocks/>
          </p:cNvGrpSpPr>
          <p:nvPr/>
        </p:nvGrpSpPr>
        <p:grpSpPr bwMode="auto">
          <a:xfrm>
            <a:off x="3859213" y="6407150"/>
            <a:ext cx="5675312" cy="46038"/>
            <a:chOff x="2716436" y="782835"/>
            <a:chExt cx="5675089" cy="45964"/>
          </a:xfrm>
        </p:grpSpPr>
        <p:grpSp>
          <p:nvGrpSpPr>
            <p:cNvPr id="8311" name="Group 1014"/>
            <p:cNvGrpSpPr>
              <a:grpSpLocks/>
            </p:cNvGrpSpPr>
            <p:nvPr/>
          </p:nvGrpSpPr>
          <p:grpSpPr bwMode="auto">
            <a:xfrm>
              <a:off x="2716436" y="782835"/>
              <a:ext cx="2475334" cy="45964"/>
              <a:chOff x="2716436" y="782835"/>
              <a:chExt cx="2475334" cy="45964"/>
            </a:xfrm>
          </p:grpSpPr>
          <p:grpSp>
            <p:nvGrpSpPr>
              <p:cNvPr id="8319" name="Group 1022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23" name="TextBox 1026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24" name="TextBox 1027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r>
                    <a:rPr lang="en-GB" altLang="da-DK" sz="300">
                      <a:latin typeface="Calibri" panose="020F0502020204030204" pitchFamily="34" charset="0"/>
                    </a:rPr>
                    <a:t>7</a:t>
                  </a:r>
                </a:p>
              </p:txBody>
            </p:sp>
          </p:grpSp>
          <p:grpSp>
            <p:nvGrpSpPr>
              <p:cNvPr id="8320" name="Group 1023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74935" cy="45964"/>
                <a:chOff x="2713609" y="782835"/>
                <a:chExt cx="874935" cy="45964"/>
              </a:xfrm>
            </p:grpSpPr>
            <p:sp>
              <p:nvSpPr>
                <p:cNvPr id="8321" name="TextBox 1024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22" name="TextBox 1025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12" name="Group 1015"/>
            <p:cNvGrpSpPr>
              <a:grpSpLocks/>
            </p:cNvGrpSpPr>
            <p:nvPr/>
          </p:nvGrpSpPr>
          <p:grpSpPr bwMode="auto">
            <a:xfrm>
              <a:off x="5922963" y="782835"/>
              <a:ext cx="2468562" cy="45964"/>
              <a:chOff x="2716436" y="782835"/>
              <a:chExt cx="2468562" cy="45964"/>
            </a:xfrm>
          </p:grpSpPr>
          <p:grpSp>
            <p:nvGrpSpPr>
              <p:cNvPr id="8313" name="Group 1016"/>
              <p:cNvGrpSpPr>
                <a:grpSpLocks/>
              </p:cNvGrpSpPr>
              <p:nvPr/>
            </p:nvGrpSpPr>
            <p:grpSpPr bwMode="auto">
              <a:xfrm>
                <a:off x="2716436" y="782835"/>
                <a:ext cx="872108" cy="45964"/>
                <a:chOff x="2716436" y="782835"/>
                <a:chExt cx="872108" cy="45964"/>
              </a:xfrm>
            </p:grpSpPr>
            <p:sp>
              <p:nvSpPr>
                <p:cNvPr id="8317" name="TextBox 1020"/>
                <p:cNvSpPr txBox="1">
                  <a:spLocks noChangeArrowheads="1"/>
                </p:cNvSpPr>
                <p:nvPr/>
              </p:nvSpPr>
              <p:spPr bwMode="auto">
                <a:xfrm>
                  <a:off x="27164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18" name="TextBox 1021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8314" name="Group 1017"/>
              <p:cNvGrpSpPr>
                <a:grpSpLocks/>
              </p:cNvGrpSpPr>
              <p:nvPr/>
            </p:nvGrpSpPr>
            <p:grpSpPr bwMode="auto">
              <a:xfrm>
                <a:off x="4316835" y="782835"/>
                <a:ext cx="868163" cy="45964"/>
                <a:chOff x="2713609" y="782835"/>
                <a:chExt cx="868163" cy="45964"/>
              </a:xfrm>
            </p:grpSpPr>
            <p:sp>
              <p:nvSpPr>
                <p:cNvPr id="8315" name="TextBox 1018"/>
                <p:cNvSpPr txBox="1">
                  <a:spLocks noChangeArrowheads="1"/>
                </p:cNvSpPr>
                <p:nvPr/>
              </p:nvSpPr>
              <p:spPr bwMode="auto">
                <a:xfrm>
                  <a:off x="2713609" y="782835"/>
                  <a:ext cx="72008" cy="459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316" name="TextBox 1019"/>
                <p:cNvSpPr txBox="1">
                  <a:spLocks noChangeArrowheads="1"/>
                </p:cNvSpPr>
                <p:nvPr/>
              </p:nvSpPr>
              <p:spPr bwMode="auto">
                <a:xfrm>
                  <a:off x="3516536" y="782835"/>
                  <a:ext cx="6523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Char char="•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</a:pPr>
                  <a:endParaRPr lang="en-GB" altLang="da-DK" sz="30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8237" name="AutoShape 24"/>
          <p:cNvSpPr>
            <a:spLocks noChangeArrowheads="1"/>
          </p:cNvSpPr>
          <p:nvPr/>
        </p:nvSpPr>
        <p:spPr bwMode="auto">
          <a:xfrm flipH="1" flipV="1">
            <a:off x="2711450" y="1"/>
            <a:ext cx="361950" cy="1889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tIns="0" rIns="36000" bIns="0"/>
          <a:lstStyle>
            <a:lvl1pPr defTabSz="682625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2625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26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da-DK" sz="500" b="1">
                <a:solidFill>
                  <a:srgbClr val="FFFFFF"/>
                </a:solidFill>
                <a:latin typeface="Verdana" panose="020B0604030504040204" pitchFamily="34" charset="0"/>
              </a:rPr>
              <a:t>Uge</a:t>
            </a:r>
          </a:p>
        </p:txBody>
      </p:sp>
      <p:cxnSp>
        <p:nvCxnSpPr>
          <p:cNvPr id="8238" name="Straight Connector 1029"/>
          <p:cNvCxnSpPr>
            <a:cxnSpLocks noChangeShapeType="1"/>
          </p:cNvCxnSpPr>
          <p:nvPr/>
        </p:nvCxnSpPr>
        <p:spPr bwMode="auto">
          <a:xfrm rot="10800000">
            <a:off x="2708276" y="0"/>
            <a:ext cx="373063" cy="293688"/>
          </a:xfrm>
          <a:prstGeom prst="line">
            <a:avLst/>
          </a:prstGeom>
          <a:noFill/>
          <a:ln w="9525" algn="ctr">
            <a:solidFill>
              <a:srgbClr val="CBD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9" name="Rektangel 1"/>
          <p:cNvSpPr>
            <a:spLocks noChangeArrowheads="1"/>
          </p:cNvSpPr>
          <p:nvPr/>
        </p:nvSpPr>
        <p:spPr bwMode="auto">
          <a:xfrm>
            <a:off x="3175000" y="5143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0" name="Rektangel 289"/>
          <p:cNvSpPr>
            <a:spLocks noChangeArrowheads="1"/>
          </p:cNvSpPr>
          <p:nvPr/>
        </p:nvSpPr>
        <p:spPr bwMode="auto">
          <a:xfrm>
            <a:off x="3398838" y="8874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1" name="Rektangel 298"/>
          <p:cNvSpPr>
            <a:spLocks noChangeArrowheads="1"/>
          </p:cNvSpPr>
          <p:nvPr/>
        </p:nvSpPr>
        <p:spPr bwMode="auto">
          <a:xfrm>
            <a:off x="4170363" y="5143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2" name="Rektangel 299"/>
          <p:cNvSpPr>
            <a:spLocks noChangeArrowheads="1"/>
          </p:cNvSpPr>
          <p:nvPr/>
        </p:nvSpPr>
        <p:spPr bwMode="auto">
          <a:xfrm>
            <a:off x="4881563" y="5191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3" name="Rektangel 300"/>
          <p:cNvSpPr>
            <a:spLocks noChangeArrowheads="1"/>
          </p:cNvSpPr>
          <p:nvPr/>
        </p:nvSpPr>
        <p:spPr bwMode="auto">
          <a:xfrm>
            <a:off x="5707063" y="5318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4" name="Rektangel 301"/>
          <p:cNvSpPr>
            <a:spLocks noChangeArrowheads="1"/>
          </p:cNvSpPr>
          <p:nvPr/>
        </p:nvSpPr>
        <p:spPr bwMode="auto">
          <a:xfrm>
            <a:off x="6427788" y="54133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5" name="Rektangel 302"/>
          <p:cNvSpPr>
            <a:spLocks noChangeArrowheads="1"/>
          </p:cNvSpPr>
          <p:nvPr/>
        </p:nvSpPr>
        <p:spPr bwMode="auto">
          <a:xfrm>
            <a:off x="4951413" y="9017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6" name="Rektangel 304"/>
          <p:cNvSpPr>
            <a:spLocks noChangeArrowheads="1"/>
          </p:cNvSpPr>
          <p:nvPr/>
        </p:nvSpPr>
        <p:spPr bwMode="auto">
          <a:xfrm>
            <a:off x="8075613" y="5318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7" name="Rektangel 305"/>
          <p:cNvSpPr>
            <a:spLocks noChangeArrowheads="1"/>
          </p:cNvSpPr>
          <p:nvPr/>
        </p:nvSpPr>
        <p:spPr bwMode="auto">
          <a:xfrm>
            <a:off x="8870950" y="5318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8" name="Rektangel 306"/>
          <p:cNvSpPr>
            <a:spLocks noChangeArrowheads="1"/>
          </p:cNvSpPr>
          <p:nvPr/>
        </p:nvSpPr>
        <p:spPr bwMode="auto">
          <a:xfrm>
            <a:off x="8882063" y="9191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49" name="Rektangel 307"/>
          <p:cNvSpPr>
            <a:spLocks noChangeArrowheads="1"/>
          </p:cNvSpPr>
          <p:nvPr/>
        </p:nvSpPr>
        <p:spPr bwMode="auto">
          <a:xfrm>
            <a:off x="3175000" y="14287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0" name="Rektangel 308"/>
          <p:cNvSpPr>
            <a:spLocks noChangeArrowheads="1"/>
          </p:cNvSpPr>
          <p:nvPr/>
        </p:nvSpPr>
        <p:spPr bwMode="auto">
          <a:xfrm>
            <a:off x="4008438" y="18097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1" name="Rektangel 309"/>
          <p:cNvSpPr>
            <a:spLocks noChangeArrowheads="1"/>
          </p:cNvSpPr>
          <p:nvPr/>
        </p:nvSpPr>
        <p:spPr bwMode="auto">
          <a:xfrm>
            <a:off x="4170363" y="14287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2" name="Rektangel 310"/>
          <p:cNvSpPr>
            <a:spLocks noChangeArrowheads="1"/>
          </p:cNvSpPr>
          <p:nvPr/>
        </p:nvSpPr>
        <p:spPr bwMode="auto">
          <a:xfrm>
            <a:off x="4881563" y="14351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3" name="Rektangel 312"/>
          <p:cNvSpPr>
            <a:spLocks noChangeArrowheads="1"/>
          </p:cNvSpPr>
          <p:nvPr/>
        </p:nvSpPr>
        <p:spPr bwMode="auto">
          <a:xfrm>
            <a:off x="6427788" y="145573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4" name="Rektangel 313"/>
          <p:cNvSpPr>
            <a:spLocks noChangeArrowheads="1"/>
          </p:cNvSpPr>
          <p:nvPr/>
        </p:nvSpPr>
        <p:spPr bwMode="auto">
          <a:xfrm>
            <a:off x="6573838" y="18415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5" name="Rektangel 314"/>
          <p:cNvSpPr>
            <a:spLocks noChangeArrowheads="1"/>
          </p:cNvSpPr>
          <p:nvPr/>
        </p:nvSpPr>
        <p:spPr bwMode="auto">
          <a:xfrm>
            <a:off x="7262813" y="145573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6" name="Rektangel 315"/>
          <p:cNvSpPr>
            <a:spLocks noChangeArrowheads="1"/>
          </p:cNvSpPr>
          <p:nvPr/>
        </p:nvSpPr>
        <p:spPr bwMode="auto">
          <a:xfrm>
            <a:off x="8075613" y="14478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7" name="Rektangel 316"/>
          <p:cNvSpPr>
            <a:spLocks noChangeArrowheads="1"/>
          </p:cNvSpPr>
          <p:nvPr/>
        </p:nvSpPr>
        <p:spPr bwMode="auto">
          <a:xfrm>
            <a:off x="8870950" y="14478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8" name="Rektangel 317"/>
          <p:cNvSpPr>
            <a:spLocks noChangeArrowheads="1"/>
          </p:cNvSpPr>
          <p:nvPr/>
        </p:nvSpPr>
        <p:spPr bwMode="auto">
          <a:xfrm>
            <a:off x="8882063" y="18335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59" name="Rektangel 318"/>
          <p:cNvSpPr>
            <a:spLocks noChangeArrowheads="1"/>
          </p:cNvSpPr>
          <p:nvPr/>
        </p:nvSpPr>
        <p:spPr bwMode="auto">
          <a:xfrm>
            <a:off x="3198813" y="23368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0" name="Rektangel 319"/>
          <p:cNvSpPr>
            <a:spLocks noChangeArrowheads="1"/>
          </p:cNvSpPr>
          <p:nvPr/>
        </p:nvSpPr>
        <p:spPr bwMode="auto">
          <a:xfrm>
            <a:off x="5603875" y="27289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1" name="Rektangel 320"/>
          <p:cNvSpPr>
            <a:spLocks noChangeArrowheads="1"/>
          </p:cNvSpPr>
          <p:nvPr/>
        </p:nvSpPr>
        <p:spPr bwMode="auto">
          <a:xfrm>
            <a:off x="4194175" y="23368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2" name="Rektangel 321"/>
          <p:cNvSpPr>
            <a:spLocks noChangeArrowheads="1"/>
          </p:cNvSpPr>
          <p:nvPr/>
        </p:nvSpPr>
        <p:spPr bwMode="auto">
          <a:xfrm>
            <a:off x="4905375" y="23415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3" name="Rektangel 322"/>
          <p:cNvSpPr>
            <a:spLocks noChangeArrowheads="1"/>
          </p:cNvSpPr>
          <p:nvPr/>
        </p:nvSpPr>
        <p:spPr bwMode="auto">
          <a:xfrm>
            <a:off x="5730875" y="23542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4" name="Rektangel 323"/>
          <p:cNvSpPr>
            <a:spLocks noChangeArrowheads="1"/>
          </p:cNvSpPr>
          <p:nvPr/>
        </p:nvSpPr>
        <p:spPr bwMode="auto">
          <a:xfrm>
            <a:off x="6451600" y="23622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5" name="Rektangel 326"/>
          <p:cNvSpPr>
            <a:spLocks noChangeArrowheads="1"/>
          </p:cNvSpPr>
          <p:nvPr/>
        </p:nvSpPr>
        <p:spPr bwMode="auto">
          <a:xfrm>
            <a:off x="8099425" y="23542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6" name="Rektangel 327"/>
          <p:cNvSpPr>
            <a:spLocks noChangeArrowheads="1"/>
          </p:cNvSpPr>
          <p:nvPr/>
        </p:nvSpPr>
        <p:spPr bwMode="auto">
          <a:xfrm>
            <a:off x="8791575" y="23606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7" name="Rektangel 328"/>
          <p:cNvSpPr>
            <a:spLocks noChangeArrowheads="1"/>
          </p:cNvSpPr>
          <p:nvPr/>
        </p:nvSpPr>
        <p:spPr bwMode="auto">
          <a:xfrm>
            <a:off x="9001125" y="2746375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8" name="Rektangel 329"/>
          <p:cNvSpPr>
            <a:spLocks noChangeArrowheads="1"/>
          </p:cNvSpPr>
          <p:nvPr/>
        </p:nvSpPr>
        <p:spPr bwMode="auto">
          <a:xfrm>
            <a:off x="3198813" y="32829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69" name="Rektangel 330"/>
          <p:cNvSpPr>
            <a:spLocks noChangeArrowheads="1"/>
          </p:cNvSpPr>
          <p:nvPr/>
        </p:nvSpPr>
        <p:spPr bwMode="auto">
          <a:xfrm>
            <a:off x="3422650" y="36560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0" name="Rektangel 332"/>
          <p:cNvSpPr>
            <a:spLocks noChangeArrowheads="1"/>
          </p:cNvSpPr>
          <p:nvPr/>
        </p:nvSpPr>
        <p:spPr bwMode="auto">
          <a:xfrm>
            <a:off x="4905375" y="32877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1" name="Rektangel 333"/>
          <p:cNvSpPr>
            <a:spLocks noChangeArrowheads="1"/>
          </p:cNvSpPr>
          <p:nvPr/>
        </p:nvSpPr>
        <p:spPr bwMode="auto">
          <a:xfrm>
            <a:off x="5730875" y="33004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2" name="Rektangel 334"/>
          <p:cNvSpPr>
            <a:spLocks noChangeArrowheads="1"/>
          </p:cNvSpPr>
          <p:nvPr/>
        </p:nvSpPr>
        <p:spPr bwMode="auto">
          <a:xfrm>
            <a:off x="6451600" y="33083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3" name="Rektangel 335"/>
          <p:cNvSpPr>
            <a:spLocks noChangeArrowheads="1"/>
          </p:cNvSpPr>
          <p:nvPr/>
        </p:nvSpPr>
        <p:spPr bwMode="auto">
          <a:xfrm>
            <a:off x="4913313" y="36750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4" name="Rektangel 336"/>
          <p:cNvSpPr>
            <a:spLocks noChangeArrowheads="1"/>
          </p:cNvSpPr>
          <p:nvPr/>
        </p:nvSpPr>
        <p:spPr bwMode="auto">
          <a:xfrm>
            <a:off x="7221538" y="33083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5" name="Rektangel 337"/>
          <p:cNvSpPr>
            <a:spLocks noChangeArrowheads="1"/>
          </p:cNvSpPr>
          <p:nvPr/>
        </p:nvSpPr>
        <p:spPr bwMode="auto">
          <a:xfrm>
            <a:off x="8099425" y="33004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6" name="Rektangel 338"/>
          <p:cNvSpPr>
            <a:spLocks noChangeArrowheads="1"/>
          </p:cNvSpPr>
          <p:nvPr/>
        </p:nvSpPr>
        <p:spPr bwMode="auto">
          <a:xfrm>
            <a:off x="8896350" y="330041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7" name="Rektangel 339"/>
          <p:cNvSpPr>
            <a:spLocks noChangeArrowheads="1"/>
          </p:cNvSpPr>
          <p:nvPr/>
        </p:nvSpPr>
        <p:spPr bwMode="auto">
          <a:xfrm>
            <a:off x="7391400" y="36877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8" name="Rektangel 340"/>
          <p:cNvSpPr>
            <a:spLocks noChangeArrowheads="1"/>
          </p:cNvSpPr>
          <p:nvPr/>
        </p:nvSpPr>
        <p:spPr bwMode="auto">
          <a:xfrm>
            <a:off x="3221038" y="42291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79" name="Rektangel 341"/>
          <p:cNvSpPr>
            <a:spLocks noChangeArrowheads="1"/>
          </p:cNvSpPr>
          <p:nvPr/>
        </p:nvSpPr>
        <p:spPr bwMode="auto">
          <a:xfrm>
            <a:off x="4029075" y="4625975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0" name="Rektangel 342"/>
          <p:cNvSpPr>
            <a:spLocks noChangeArrowheads="1"/>
          </p:cNvSpPr>
          <p:nvPr/>
        </p:nvSpPr>
        <p:spPr bwMode="auto">
          <a:xfrm>
            <a:off x="4217988" y="42291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1" name="Rektangel 343"/>
          <p:cNvSpPr>
            <a:spLocks noChangeArrowheads="1"/>
          </p:cNvSpPr>
          <p:nvPr/>
        </p:nvSpPr>
        <p:spPr bwMode="auto">
          <a:xfrm>
            <a:off x="4929188" y="42338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2" name="Rektangel 344"/>
          <p:cNvSpPr>
            <a:spLocks noChangeArrowheads="1"/>
          </p:cNvSpPr>
          <p:nvPr/>
        </p:nvSpPr>
        <p:spPr bwMode="auto">
          <a:xfrm>
            <a:off x="5753100" y="42465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3" name="Rektangel 345"/>
          <p:cNvSpPr>
            <a:spLocks noChangeArrowheads="1"/>
          </p:cNvSpPr>
          <p:nvPr/>
        </p:nvSpPr>
        <p:spPr bwMode="auto">
          <a:xfrm>
            <a:off x="6473825" y="425608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4" name="Rektangel 348"/>
          <p:cNvSpPr>
            <a:spLocks noChangeArrowheads="1"/>
          </p:cNvSpPr>
          <p:nvPr/>
        </p:nvSpPr>
        <p:spPr bwMode="auto">
          <a:xfrm>
            <a:off x="8121650" y="42465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5" name="Rektangel 349"/>
          <p:cNvSpPr>
            <a:spLocks noChangeArrowheads="1"/>
          </p:cNvSpPr>
          <p:nvPr/>
        </p:nvSpPr>
        <p:spPr bwMode="auto">
          <a:xfrm>
            <a:off x="8918575" y="4246564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6" name="Rektangel 350"/>
          <p:cNvSpPr>
            <a:spLocks noChangeArrowheads="1"/>
          </p:cNvSpPr>
          <p:nvPr/>
        </p:nvSpPr>
        <p:spPr bwMode="auto">
          <a:xfrm>
            <a:off x="8035925" y="46228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7" name="Rektangel 351"/>
          <p:cNvSpPr>
            <a:spLocks noChangeArrowheads="1"/>
          </p:cNvSpPr>
          <p:nvPr/>
        </p:nvSpPr>
        <p:spPr bwMode="auto">
          <a:xfrm>
            <a:off x="3198813" y="511968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8" name="Rektangel 353"/>
          <p:cNvSpPr>
            <a:spLocks noChangeArrowheads="1"/>
          </p:cNvSpPr>
          <p:nvPr/>
        </p:nvSpPr>
        <p:spPr bwMode="auto">
          <a:xfrm>
            <a:off x="4194175" y="511968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89" name="Rektangel 355"/>
          <p:cNvSpPr>
            <a:spLocks noChangeArrowheads="1"/>
          </p:cNvSpPr>
          <p:nvPr/>
        </p:nvSpPr>
        <p:spPr bwMode="auto">
          <a:xfrm>
            <a:off x="5730875" y="51371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90" name="Rektangel 356"/>
          <p:cNvSpPr>
            <a:spLocks noChangeArrowheads="1"/>
          </p:cNvSpPr>
          <p:nvPr/>
        </p:nvSpPr>
        <p:spPr bwMode="auto">
          <a:xfrm>
            <a:off x="6451600" y="514508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91" name="Rektangel 358"/>
          <p:cNvSpPr>
            <a:spLocks noChangeArrowheads="1"/>
          </p:cNvSpPr>
          <p:nvPr/>
        </p:nvSpPr>
        <p:spPr bwMode="auto">
          <a:xfrm>
            <a:off x="7286625" y="5145089"/>
            <a:ext cx="406400" cy="2682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92" name="Rektangel 359"/>
          <p:cNvSpPr>
            <a:spLocks noChangeArrowheads="1"/>
          </p:cNvSpPr>
          <p:nvPr/>
        </p:nvSpPr>
        <p:spPr bwMode="auto">
          <a:xfrm>
            <a:off x="8099425" y="51371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93" name="Rektangel 360"/>
          <p:cNvSpPr>
            <a:spLocks noChangeArrowheads="1"/>
          </p:cNvSpPr>
          <p:nvPr/>
        </p:nvSpPr>
        <p:spPr bwMode="auto">
          <a:xfrm>
            <a:off x="8896350" y="513715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94" name="Rektangel 361"/>
          <p:cNvSpPr>
            <a:spLocks noChangeArrowheads="1"/>
          </p:cNvSpPr>
          <p:nvPr/>
        </p:nvSpPr>
        <p:spPr bwMode="auto">
          <a:xfrm>
            <a:off x="8905875" y="5524500"/>
            <a:ext cx="406400" cy="2682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sp>
        <p:nvSpPr>
          <p:cNvPr id="8295" name="Ellipse 2"/>
          <p:cNvSpPr>
            <a:spLocks noChangeArrowheads="1"/>
          </p:cNvSpPr>
          <p:nvPr/>
        </p:nvSpPr>
        <p:spPr bwMode="auto">
          <a:xfrm>
            <a:off x="4559301" y="347664"/>
            <a:ext cx="6143625" cy="6002337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44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416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988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6013"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a-DK" altLang="da-DK" sz="1200" b="1">
              <a:latin typeface="Calibri" panose="020F0502020204030204" pitchFamily="34" charset="0"/>
            </a:endParaRPr>
          </a:p>
        </p:txBody>
      </p:sp>
      <p:grpSp>
        <p:nvGrpSpPr>
          <p:cNvPr id="8296" name="Gruppe 5"/>
          <p:cNvGrpSpPr>
            <a:grpSpLocks/>
          </p:cNvGrpSpPr>
          <p:nvPr/>
        </p:nvGrpSpPr>
        <p:grpSpPr bwMode="auto">
          <a:xfrm>
            <a:off x="9664700" y="5200158"/>
            <a:ext cx="419100" cy="410559"/>
            <a:chOff x="10833189" y="434501"/>
            <a:chExt cx="419100" cy="411570"/>
          </a:xfrm>
        </p:grpSpPr>
        <p:sp>
          <p:nvSpPr>
            <p:cNvPr id="8309" name="Ellipse 3"/>
            <p:cNvSpPr>
              <a:spLocks noChangeArrowheads="1"/>
            </p:cNvSpPr>
            <p:nvPr/>
          </p:nvSpPr>
          <p:spPr bwMode="auto">
            <a:xfrm>
              <a:off x="10833189" y="434501"/>
              <a:ext cx="419100" cy="3902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da-DK" altLang="da-DK" sz="20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10" name="Tekstfelt 4"/>
            <p:cNvSpPr txBox="1">
              <a:spLocks noChangeArrowheads="1"/>
            </p:cNvSpPr>
            <p:nvPr/>
          </p:nvSpPr>
          <p:spPr bwMode="auto">
            <a:xfrm>
              <a:off x="10886286" y="444975"/>
              <a:ext cx="314510" cy="40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a-DK" altLang="da-DK" sz="20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297" name="Gruppe 363"/>
          <p:cNvGrpSpPr>
            <a:grpSpLocks/>
          </p:cNvGrpSpPr>
          <p:nvPr/>
        </p:nvGrpSpPr>
        <p:grpSpPr bwMode="auto">
          <a:xfrm>
            <a:off x="4332288" y="2959101"/>
            <a:ext cx="419100" cy="410599"/>
            <a:chOff x="10833189" y="434501"/>
            <a:chExt cx="419100" cy="410021"/>
          </a:xfrm>
        </p:grpSpPr>
        <p:sp>
          <p:nvSpPr>
            <p:cNvPr id="8307" name="Ellipse 364"/>
            <p:cNvSpPr>
              <a:spLocks noChangeArrowheads="1"/>
            </p:cNvSpPr>
            <p:nvPr/>
          </p:nvSpPr>
          <p:spPr bwMode="auto">
            <a:xfrm>
              <a:off x="10833189" y="434501"/>
              <a:ext cx="419100" cy="3902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da-DK" altLang="da-DK" sz="20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08" name="Tekstfelt 365"/>
            <p:cNvSpPr txBox="1">
              <a:spLocks noChangeArrowheads="1"/>
            </p:cNvSpPr>
            <p:nvPr/>
          </p:nvSpPr>
          <p:spPr bwMode="auto">
            <a:xfrm>
              <a:off x="10886286" y="444975"/>
              <a:ext cx="314510" cy="399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a-DK" altLang="da-DK" sz="20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298" name="Gruppe 366"/>
          <p:cNvGrpSpPr>
            <a:grpSpLocks/>
          </p:cNvGrpSpPr>
          <p:nvPr/>
        </p:nvGrpSpPr>
        <p:grpSpPr bwMode="auto">
          <a:xfrm>
            <a:off x="9664700" y="1092201"/>
            <a:ext cx="419100" cy="410559"/>
            <a:chOff x="10833189" y="434501"/>
            <a:chExt cx="419100" cy="411570"/>
          </a:xfrm>
        </p:grpSpPr>
        <p:sp>
          <p:nvSpPr>
            <p:cNvPr id="8305" name="Ellipse 367"/>
            <p:cNvSpPr>
              <a:spLocks noChangeArrowheads="1"/>
            </p:cNvSpPr>
            <p:nvPr/>
          </p:nvSpPr>
          <p:spPr bwMode="auto">
            <a:xfrm>
              <a:off x="10833189" y="434501"/>
              <a:ext cx="419100" cy="3902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da-DK" altLang="da-DK" sz="20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06" name="Tekstfelt 368"/>
            <p:cNvSpPr txBox="1">
              <a:spLocks noChangeArrowheads="1"/>
            </p:cNvSpPr>
            <p:nvPr/>
          </p:nvSpPr>
          <p:spPr bwMode="auto">
            <a:xfrm>
              <a:off x="10886286" y="444975"/>
              <a:ext cx="314510" cy="40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a-DK" altLang="da-DK" sz="20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8299" name="Gruppe 369"/>
          <p:cNvGrpSpPr>
            <a:grpSpLocks/>
          </p:cNvGrpSpPr>
          <p:nvPr/>
        </p:nvGrpSpPr>
        <p:grpSpPr bwMode="auto">
          <a:xfrm>
            <a:off x="10426700" y="2622551"/>
            <a:ext cx="419100" cy="410599"/>
            <a:chOff x="10833189" y="434501"/>
            <a:chExt cx="419100" cy="410021"/>
          </a:xfrm>
        </p:grpSpPr>
        <p:sp>
          <p:nvSpPr>
            <p:cNvPr id="8303" name="Ellipse 370"/>
            <p:cNvSpPr>
              <a:spLocks noChangeArrowheads="1"/>
            </p:cNvSpPr>
            <p:nvPr/>
          </p:nvSpPr>
          <p:spPr bwMode="auto">
            <a:xfrm>
              <a:off x="10833189" y="434501"/>
              <a:ext cx="419100" cy="3902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da-DK" altLang="da-DK" sz="20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04" name="Tekstfelt 371"/>
            <p:cNvSpPr txBox="1">
              <a:spLocks noChangeArrowheads="1"/>
            </p:cNvSpPr>
            <p:nvPr/>
          </p:nvSpPr>
          <p:spPr bwMode="auto">
            <a:xfrm>
              <a:off x="10886286" y="444975"/>
              <a:ext cx="314510" cy="399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a-DK" altLang="da-DK" sz="200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8300" name="Gruppe 372"/>
          <p:cNvGrpSpPr>
            <a:grpSpLocks/>
          </p:cNvGrpSpPr>
          <p:nvPr/>
        </p:nvGrpSpPr>
        <p:grpSpPr bwMode="auto">
          <a:xfrm>
            <a:off x="10342563" y="4023820"/>
            <a:ext cx="419100" cy="410559"/>
            <a:chOff x="10833189" y="434501"/>
            <a:chExt cx="419100" cy="411570"/>
          </a:xfrm>
        </p:grpSpPr>
        <p:sp>
          <p:nvSpPr>
            <p:cNvPr id="8301" name="Ellipse 373"/>
            <p:cNvSpPr>
              <a:spLocks noChangeArrowheads="1"/>
            </p:cNvSpPr>
            <p:nvPr/>
          </p:nvSpPr>
          <p:spPr bwMode="auto">
            <a:xfrm>
              <a:off x="10833189" y="434501"/>
              <a:ext cx="419100" cy="3902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2844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7416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1988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6560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da-DK" altLang="da-DK" sz="2000" b="1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302" name="Tekstfelt 374"/>
            <p:cNvSpPr txBox="1">
              <a:spLocks noChangeArrowheads="1"/>
            </p:cNvSpPr>
            <p:nvPr/>
          </p:nvSpPr>
          <p:spPr bwMode="auto">
            <a:xfrm>
              <a:off x="10886286" y="444975"/>
              <a:ext cx="314510" cy="40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a-DK" altLang="da-DK" sz="2000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360" name="Tekstfelt 359"/>
          <p:cNvSpPr txBox="1"/>
          <p:nvPr/>
        </p:nvSpPr>
        <p:spPr>
          <a:xfrm>
            <a:off x="47822" y="630642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Figur 7.9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217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7" name="Group 228"/>
          <p:cNvGrpSpPr>
            <a:grpSpLocks/>
          </p:cNvGrpSpPr>
          <p:nvPr/>
        </p:nvGrpSpPr>
        <p:grpSpPr bwMode="auto">
          <a:xfrm>
            <a:off x="150726" y="200967"/>
            <a:ext cx="11766619" cy="6467067"/>
            <a:chOff x="0" y="-4"/>
            <a:chExt cx="5761" cy="4328"/>
          </a:xfrm>
        </p:grpSpPr>
        <p:sp>
          <p:nvSpPr>
            <p:cNvPr id="197" name="Rectangle 216"/>
            <p:cNvSpPr>
              <a:spLocks noChangeArrowheads="1"/>
            </p:cNvSpPr>
            <p:nvPr/>
          </p:nvSpPr>
          <p:spPr bwMode="auto">
            <a:xfrm>
              <a:off x="4741" y="981"/>
              <a:ext cx="511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Rectangle 217"/>
            <p:cNvSpPr>
              <a:spLocks noChangeArrowheads="1"/>
            </p:cNvSpPr>
            <p:nvPr/>
          </p:nvSpPr>
          <p:spPr bwMode="auto">
            <a:xfrm>
              <a:off x="5252" y="981"/>
              <a:ext cx="509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9" name="Rectangle 218"/>
            <p:cNvSpPr>
              <a:spLocks noChangeArrowheads="1"/>
            </p:cNvSpPr>
            <p:nvPr/>
          </p:nvSpPr>
          <p:spPr bwMode="auto">
            <a:xfrm>
              <a:off x="4741" y="1431"/>
              <a:ext cx="511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0" name="Rectangle 219"/>
            <p:cNvSpPr>
              <a:spLocks noChangeArrowheads="1"/>
            </p:cNvSpPr>
            <p:nvPr/>
          </p:nvSpPr>
          <p:spPr bwMode="auto">
            <a:xfrm>
              <a:off x="5252" y="1431"/>
              <a:ext cx="509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Rectangle 16"/>
            <p:cNvSpPr>
              <a:spLocks noChangeArrowheads="1"/>
            </p:cNvSpPr>
            <p:nvPr/>
          </p:nvSpPr>
          <p:spPr bwMode="auto">
            <a:xfrm>
              <a:off x="296" y="678"/>
              <a:ext cx="724" cy="407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marL="87313" indent="-87313" defTabSz="261938">
                <a:spcBef>
                  <a:spcPct val="40000"/>
                </a:spcBef>
                <a:buClr>
                  <a:srgbClr val="17416C"/>
                </a:buClr>
                <a:buFont typeface="Wingdings" pitchFamily="2" charset="2"/>
                <a:buChar char="§"/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Rectangle 2"/>
            <p:cNvSpPr>
              <a:spLocks noChangeArrowheads="1"/>
            </p:cNvSpPr>
            <p:nvPr/>
          </p:nvSpPr>
          <p:spPr bwMode="auto">
            <a:xfrm>
              <a:off x="4741" y="860"/>
              <a:ext cx="1020" cy="121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risici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3" name="Rectangle 15"/>
            <p:cNvSpPr>
              <a:spLocks noChangeArrowheads="1"/>
            </p:cNvSpPr>
            <p:nvPr/>
          </p:nvSpPr>
          <p:spPr bwMode="auto">
            <a:xfrm>
              <a:off x="0" y="678"/>
              <a:ext cx="296" cy="407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u="sng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sz="800" b="1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Sponsor: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PL.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Deltagere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Rectangle 17"/>
            <p:cNvSpPr>
              <a:spLocks noChangeArrowheads="1"/>
            </p:cNvSpPr>
            <p:nvPr/>
          </p:nvSpPr>
          <p:spPr bwMode="auto">
            <a:xfrm>
              <a:off x="0" y="1131"/>
              <a:ext cx="1020" cy="121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Formål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Rectangle 19"/>
            <p:cNvSpPr>
              <a:spLocks noChangeArrowheads="1"/>
            </p:cNvSpPr>
            <p:nvPr/>
          </p:nvSpPr>
          <p:spPr bwMode="auto">
            <a:xfrm>
              <a:off x="0" y="1992"/>
              <a:ext cx="1020" cy="121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Succeskriterier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(SMART)</a:t>
              </a:r>
            </a:p>
          </p:txBody>
        </p:sp>
        <p:sp>
          <p:nvSpPr>
            <p:cNvPr id="206" name="Rectangle 21"/>
            <p:cNvSpPr>
              <a:spLocks noChangeArrowheads="1"/>
            </p:cNvSpPr>
            <p:nvPr/>
          </p:nvSpPr>
          <p:spPr bwMode="auto">
            <a:xfrm>
              <a:off x="0" y="2852"/>
              <a:ext cx="1020" cy="125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Leverancer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(SMART)</a:t>
              </a:r>
            </a:p>
          </p:txBody>
        </p:sp>
        <p:sp>
          <p:nvSpPr>
            <p:cNvPr id="207" name="AutoShape 22"/>
            <p:cNvSpPr>
              <a:spLocks noChangeArrowheads="1"/>
            </p:cNvSpPr>
            <p:nvPr/>
          </p:nvSpPr>
          <p:spPr bwMode="auto">
            <a:xfrm>
              <a:off x="0" y="3717"/>
              <a:ext cx="1020" cy="603"/>
            </a:xfrm>
            <a:prstGeom prst="roundRect">
              <a:avLst>
                <a:gd name="adj" fmla="val 441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tIns="10800"/>
            <a:lstStyle/>
            <a:p>
              <a:pPr algn="ctr">
                <a:defRPr/>
              </a:pPr>
              <a:r>
                <a:rPr lang="en-US" sz="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nformation</a:t>
              </a:r>
              <a:endParaRPr lang="en-US" sz="8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AutoShape 23"/>
            <p:cNvSpPr>
              <a:spLocks noChangeArrowheads="1"/>
            </p:cNvSpPr>
            <p:nvPr/>
          </p:nvSpPr>
          <p:spPr bwMode="auto">
            <a:xfrm>
              <a:off x="1067" y="-4"/>
              <a:ext cx="226" cy="182"/>
            </a:xfrm>
            <a:prstGeom prst="rtTriangle">
              <a:avLst/>
            </a:prstGeom>
            <a:solidFill>
              <a:srgbClr val="17416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b"/>
            <a:lstStyle/>
            <a:p>
              <a:pPr algn="ctr">
                <a:defRPr/>
              </a:pPr>
              <a:r>
                <a:rPr lang="en-US" sz="800" b="1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</p:txBody>
        </p:sp>
        <p:sp>
          <p:nvSpPr>
            <p:cNvPr id="209" name="Rectangle 32"/>
            <p:cNvSpPr>
              <a:spLocks noChangeArrowheads="1"/>
            </p:cNvSpPr>
            <p:nvPr/>
          </p:nvSpPr>
          <p:spPr bwMode="auto">
            <a:xfrm>
              <a:off x="4741" y="0"/>
              <a:ext cx="1020" cy="118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KPI’er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Rectangle 34"/>
            <p:cNvSpPr>
              <a:spLocks noChangeArrowheads="1"/>
            </p:cNvSpPr>
            <p:nvPr/>
          </p:nvSpPr>
          <p:spPr bwMode="auto">
            <a:xfrm rot="16200000">
              <a:off x="839" y="453"/>
              <a:ext cx="682" cy="22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0" tIns="36000" rIns="0" bIns="36000" anchor="ctr"/>
            <a:lstStyle/>
            <a:p>
              <a:pPr algn="ctr">
                <a:spcBef>
                  <a:spcPct val="40000"/>
                </a:spcBef>
                <a:buClr>
                  <a:srgbClr val="17416C"/>
                </a:buClr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Rectangle 114"/>
            <p:cNvSpPr>
              <a:spLocks noChangeArrowheads="1"/>
            </p:cNvSpPr>
            <p:nvPr/>
          </p:nvSpPr>
          <p:spPr bwMode="auto">
            <a:xfrm>
              <a:off x="4741" y="1931"/>
              <a:ext cx="1020" cy="139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Idéer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projektforbedringer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2" name="Rectangle 116"/>
            <p:cNvSpPr>
              <a:spLocks noChangeArrowheads="1"/>
            </p:cNvSpPr>
            <p:nvPr/>
          </p:nvSpPr>
          <p:spPr bwMode="auto">
            <a:xfrm>
              <a:off x="4741" y="2071"/>
              <a:ext cx="509" cy="4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3" name="Rectangle 117"/>
            <p:cNvSpPr>
              <a:spLocks noChangeArrowheads="1"/>
            </p:cNvSpPr>
            <p:nvPr/>
          </p:nvSpPr>
          <p:spPr bwMode="auto">
            <a:xfrm>
              <a:off x="5250" y="2071"/>
              <a:ext cx="511" cy="4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Rectangle 118"/>
            <p:cNvSpPr>
              <a:spLocks noChangeArrowheads="1"/>
            </p:cNvSpPr>
            <p:nvPr/>
          </p:nvSpPr>
          <p:spPr bwMode="auto">
            <a:xfrm>
              <a:off x="4741" y="2517"/>
              <a:ext cx="509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" name="Rectangle 119"/>
            <p:cNvSpPr>
              <a:spLocks noChangeArrowheads="1"/>
            </p:cNvSpPr>
            <p:nvPr/>
          </p:nvSpPr>
          <p:spPr bwMode="auto">
            <a:xfrm>
              <a:off x="5250" y="2517"/>
              <a:ext cx="511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Rectangle 120"/>
            <p:cNvSpPr>
              <a:spLocks noChangeArrowheads="1"/>
            </p:cNvSpPr>
            <p:nvPr/>
          </p:nvSpPr>
          <p:spPr bwMode="auto">
            <a:xfrm>
              <a:off x="4741" y="3020"/>
              <a:ext cx="1020" cy="139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defRPr/>
              </a:pP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Actions, 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hvem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gør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hvad</a:t>
              </a:r>
              <a:r>
                <a:rPr lang="en-US" sz="800" b="1" kern="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Text Box 121"/>
            <p:cNvSpPr txBox="1">
              <a:spLocks noChangeArrowheads="1"/>
            </p:cNvSpPr>
            <p:nvPr/>
          </p:nvSpPr>
          <p:spPr bwMode="auto">
            <a:xfrm>
              <a:off x="4930" y="1746"/>
              <a:ext cx="638" cy="1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 anchor="ctr"/>
            <a:lstStyle/>
            <a:p>
              <a:pPr algn="ctr">
                <a:defRPr/>
              </a:pPr>
              <a:r>
                <a:rPr lang="en-US" sz="800" b="1" kern="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Sandsynlighed</a:t>
              </a: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-&gt;</a:t>
              </a:r>
            </a:p>
          </p:txBody>
        </p:sp>
        <p:sp>
          <p:nvSpPr>
            <p:cNvPr id="218" name="Text Box 122"/>
            <p:cNvSpPr txBox="1">
              <a:spLocks noChangeArrowheads="1"/>
            </p:cNvSpPr>
            <p:nvPr/>
          </p:nvSpPr>
          <p:spPr bwMode="auto">
            <a:xfrm rot="16200000">
              <a:off x="4435" y="1411"/>
              <a:ext cx="721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 anchor="ctr"/>
            <a:lstStyle/>
            <a:p>
              <a:pPr algn="ctr">
                <a:defRPr/>
              </a:pPr>
              <a:r>
                <a:rPr lang="en-US" sz="800" b="1" kern="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Konsekvens</a:t>
              </a: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-&gt;</a:t>
              </a:r>
              <a:endParaRPr lang="en-US" sz="8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Text Box 123"/>
            <p:cNvSpPr txBox="1">
              <a:spLocks noChangeArrowheads="1"/>
            </p:cNvSpPr>
            <p:nvPr/>
          </p:nvSpPr>
          <p:spPr bwMode="auto">
            <a:xfrm>
              <a:off x="4930" y="2885"/>
              <a:ext cx="717" cy="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 anchor="ctr"/>
            <a:lstStyle/>
            <a:p>
              <a:pPr algn="ctr"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Let at </a:t>
              </a:r>
              <a:r>
                <a:rPr lang="en-US" sz="800" b="1" kern="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implementere</a:t>
              </a: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-&gt;</a:t>
              </a:r>
            </a:p>
          </p:txBody>
        </p:sp>
        <p:sp>
          <p:nvSpPr>
            <p:cNvPr id="220" name="Text Box 124"/>
            <p:cNvSpPr txBox="1">
              <a:spLocks noChangeArrowheads="1"/>
            </p:cNvSpPr>
            <p:nvPr/>
          </p:nvSpPr>
          <p:spPr bwMode="auto">
            <a:xfrm rot="-5400000">
              <a:off x="4442" y="2455"/>
              <a:ext cx="707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10800" rIns="0" bIns="10800" anchor="ctr"/>
            <a:lstStyle/>
            <a:p>
              <a:pPr algn="ctr">
                <a:defRPr/>
              </a:pPr>
              <a:r>
                <a:rPr lang="en-US" sz="800" b="1" kern="0" dirty="0" err="1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Effekt</a:t>
              </a: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-&gt;</a:t>
              </a:r>
            </a:p>
          </p:txBody>
        </p:sp>
        <p:sp>
          <p:nvSpPr>
            <p:cNvPr id="221" name="Rectangle 126"/>
            <p:cNvSpPr>
              <a:spLocks noChangeArrowheads="1"/>
            </p:cNvSpPr>
            <p:nvPr/>
          </p:nvSpPr>
          <p:spPr bwMode="auto">
            <a:xfrm>
              <a:off x="4741" y="117"/>
              <a:ext cx="1020" cy="6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marL="87313" indent="-87313" defTabSz="261938">
                <a:buClr>
                  <a:srgbClr val="17416C"/>
                </a:buClr>
                <a:defRPr/>
              </a:pPr>
              <a:endParaRPr lang="en-US" sz="800" b="1" u="sng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Rectangle 127"/>
            <p:cNvSpPr>
              <a:spLocks noChangeArrowheads="1"/>
            </p:cNvSpPr>
            <p:nvPr/>
          </p:nvSpPr>
          <p:spPr bwMode="auto">
            <a:xfrm>
              <a:off x="4741" y="3160"/>
              <a:ext cx="1020" cy="11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marL="87313" indent="-87313" defTabSz="261938">
                <a:spcBef>
                  <a:spcPct val="40000"/>
                </a:spcBef>
                <a:buClr>
                  <a:srgbClr val="17416C"/>
                </a:buClr>
                <a:buFont typeface="Wingdings" pitchFamily="2" charset="2"/>
                <a:buChar char="§"/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576" name="Group 158"/>
            <p:cNvGrpSpPr>
              <a:grpSpLocks/>
            </p:cNvGrpSpPr>
            <p:nvPr/>
          </p:nvGrpSpPr>
          <p:grpSpPr bwMode="auto">
            <a:xfrm>
              <a:off x="1295" y="223"/>
              <a:ext cx="2131" cy="4101"/>
              <a:chOff x="1293" y="255"/>
              <a:chExt cx="1586" cy="4041"/>
            </a:xfrm>
          </p:grpSpPr>
          <p:grpSp>
            <p:nvGrpSpPr>
              <p:cNvPr id="15617" name="Group 129"/>
              <p:cNvGrpSpPr>
                <a:grpSpLocks/>
              </p:cNvGrpSpPr>
              <p:nvPr/>
            </p:nvGrpSpPr>
            <p:grpSpPr bwMode="auto">
              <a:xfrm>
                <a:off x="1293" y="255"/>
                <a:ext cx="317" cy="4041"/>
                <a:chOff x="1293" y="255"/>
                <a:chExt cx="317" cy="3028"/>
              </a:xfrm>
            </p:grpSpPr>
            <p:sp>
              <p:nvSpPr>
                <p:cNvPr id="293" name="Rectangle 43"/>
                <p:cNvSpPr>
                  <a:spLocks noChangeArrowheads="1"/>
                </p:cNvSpPr>
                <p:nvPr/>
              </p:nvSpPr>
              <p:spPr bwMode="auto">
                <a:xfrm>
                  <a:off x="1293" y="25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4" name="Rectangle 44"/>
                <p:cNvSpPr>
                  <a:spLocks noChangeArrowheads="1"/>
                </p:cNvSpPr>
                <p:nvPr/>
              </p:nvSpPr>
              <p:spPr bwMode="auto">
                <a:xfrm>
                  <a:off x="1293" y="762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5" name="Rectangle 45"/>
                <p:cNvSpPr>
                  <a:spLocks noChangeArrowheads="1"/>
                </p:cNvSpPr>
                <p:nvPr/>
              </p:nvSpPr>
              <p:spPr bwMode="auto">
                <a:xfrm>
                  <a:off x="1293" y="126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6" name="Rectangle 46"/>
                <p:cNvSpPr>
                  <a:spLocks noChangeArrowheads="1"/>
                </p:cNvSpPr>
                <p:nvPr/>
              </p:nvSpPr>
              <p:spPr bwMode="auto">
                <a:xfrm>
                  <a:off x="1293" y="1769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7" name="Rectangle 47"/>
                <p:cNvSpPr>
                  <a:spLocks noChangeArrowheads="1"/>
                </p:cNvSpPr>
                <p:nvPr/>
              </p:nvSpPr>
              <p:spPr bwMode="auto">
                <a:xfrm>
                  <a:off x="1293" y="2273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8" name="Rectangle 48"/>
                <p:cNvSpPr>
                  <a:spLocks noChangeArrowheads="1"/>
                </p:cNvSpPr>
                <p:nvPr/>
              </p:nvSpPr>
              <p:spPr bwMode="auto">
                <a:xfrm>
                  <a:off x="1293" y="2779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618" name="Group 130"/>
              <p:cNvGrpSpPr>
                <a:grpSpLocks/>
              </p:cNvGrpSpPr>
              <p:nvPr/>
            </p:nvGrpSpPr>
            <p:grpSpPr bwMode="auto">
              <a:xfrm>
                <a:off x="1610" y="255"/>
                <a:ext cx="317" cy="4041"/>
                <a:chOff x="1293" y="255"/>
                <a:chExt cx="317" cy="3028"/>
              </a:xfrm>
            </p:grpSpPr>
            <p:sp>
              <p:nvSpPr>
                <p:cNvPr id="28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293" y="25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8" name="Rectangle 132"/>
                <p:cNvSpPr>
                  <a:spLocks noChangeArrowheads="1"/>
                </p:cNvSpPr>
                <p:nvPr/>
              </p:nvSpPr>
              <p:spPr bwMode="auto">
                <a:xfrm>
                  <a:off x="1293" y="762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9" name="Rectangle 133"/>
                <p:cNvSpPr>
                  <a:spLocks noChangeArrowheads="1"/>
                </p:cNvSpPr>
                <p:nvPr/>
              </p:nvSpPr>
              <p:spPr bwMode="auto">
                <a:xfrm>
                  <a:off x="1293" y="126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0" name="Rectangle 134"/>
                <p:cNvSpPr>
                  <a:spLocks noChangeArrowheads="1"/>
                </p:cNvSpPr>
                <p:nvPr/>
              </p:nvSpPr>
              <p:spPr bwMode="auto">
                <a:xfrm>
                  <a:off x="1293" y="1769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1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93" y="2273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2" name="Rectangle 136"/>
                <p:cNvSpPr>
                  <a:spLocks noChangeArrowheads="1"/>
                </p:cNvSpPr>
                <p:nvPr/>
              </p:nvSpPr>
              <p:spPr bwMode="auto">
                <a:xfrm>
                  <a:off x="1293" y="2779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619" name="Group 137"/>
              <p:cNvGrpSpPr>
                <a:grpSpLocks/>
              </p:cNvGrpSpPr>
              <p:nvPr/>
            </p:nvGrpSpPr>
            <p:grpSpPr bwMode="auto">
              <a:xfrm>
                <a:off x="1927" y="255"/>
                <a:ext cx="317" cy="4041"/>
                <a:chOff x="1293" y="255"/>
                <a:chExt cx="317" cy="3028"/>
              </a:xfrm>
            </p:grpSpPr>
            <p:sp>
              <p:nvSpPr>
                <p:cNvPr id="281" name="Rectangle 138"/>
                <p:cNvSpPr>
                  <a:spLocks noChangeArrowheads="1"/>
                </p:cNvSpPr>
                <p:nvPr/>
              </p:nvSpPr>
              <p:spPr bwMode="auto">
                <a:xfrm>
                  <a:off x="1293" y="25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2" name="Rectangle 139"/>
                <p:cNvSpPr>
                  <a:spLocks noChangeArrowheads="1"/>
                </p:cNvSpPr>
                <p:nvPr/>
              </p:nvSpPr>
              <p:spPr bwMode="auto">
                <a:xfrm>
                  <a:off x="1293" y="762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3" name="Rectangle 140"/>
                <p:cNvSpPr>
                  <a:spLocks noChangeArrowheads="1"/>
                </p:cNvSpPr>
                <p:nvPr/>
              </p:nvSpPr>
              <p:spPr bwMode="auto">
                <a:xfrm>
                  <a:off x="1293" y="126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4" name="Rectangle 141"/>
                <p:cNvSpPr>
                  <a:spLocks noChangeArrowheads="1"/>
                </p:cNvSpPr>
                <p:nvPr/>
              </p:nvSpPr>
              <p:spPr bwMode="auto">
                <a:xfrm>
                  <a:off x="1293" y="1769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5" name="Rectangle 142"/>
                <p:cNvSpPr>
                  <a:spLocks noChangeArrowheads="1"/>
                </p:cNvSpPr>
                <p:nvPr/>
              </p:nvSpPr>
              <p:spPr bwMode="auto">
                <a:xfrm>
                  <a:off x="1293" y="2273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Rectangle 143"/>
                <p:cNvSpPr>
                  <a:spLocks noChangeArrowheads="1"/>
                </p:cNvSpPr>
                <p:nvPr/>
              </p:nvSpPr>
              <p:spPr bwMode="auto">
                <a:xfrm>
                  <a:off x="1293" y="2779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620" name="Group 144"/>
              <p:cNvGrpSpPr>
                <a:grpSpLocks/>
              </p:cNvGrpSpPr>
              <p:nvPr/>
            </p:nvGrpSpPr>
            <p:grpSpPr bwMode="auto">
              <a:xfrm>
                <a:off x="2241" y="256"/>
                <a:ext cx="334" cy="4040"/>
                <a:chOff x="1289" y="256"/>
                <a:chExt cx="334" cy="3027"/>
              </a:xfrm>
            </p:grpSpPr>
            <p:sp>
              <p:nvSpPr>
                <p:cNvPr id="275" name="Rectangle 145"/>
                <p:cNvSpPr>
                  <a:spLocks noChangeArrowheads="1"/>
                </p:cNvSpPr>
                <p:nvPr/>
              </p:nvSpPr>
              <p:spPr bwMode="auto">
                <a:xfrm>
                  <a:off x="1289" y="256"/>
                  <a:ext cx="334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6" name="Rectangle 146"/>
                <p:cNvSpPr>
                  <a:spLocks noChangeArrowheads="1"/>
                </p:cNvSpPr>
                <p:nvPr/>
              </p:nvSpPr>
              <p:spPr bwMode="auto">
                <a:xfrm>
                  <a:off x="1290" y="762"/>
                  <a:ext cx="333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7" name="Rectangle 147"/>
                <p:cNvSpPr>
                  <a:spLocks noChangeArrowheads="1"/>
                </p:cNvSpPr>
                <p:nvPr/>
              </p:nvSpPr>
              <p:spPr bwMode="auto">
                <a:xfrm>
                  <a:off x="1290" y="1266"/>
                  <a:ext cx="333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289" y="1769"/>
                  <a:ext cx="334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89" y="2273"/>
                  <a:ext cx="334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0" name="Rectangle 150"/>
                <p:cNvSpPr>
                  <a:spLocks noChangeArrowheads="1"/>
                </p:cNvSpPr>
                <p:nvPr/>
              </p:nvSpPr>
              <p:spPr bwMode="auto">
                <a:xfrm>
                  <a:off x="1289" y="2779"/>
                  <a:ext cx="334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621" name="Group 151"/>
              <p:cNvGrpSpPr>
                <a:grpSpLocks/>
              </p:cNvGrpSpPr>
              <p:nvPr/>
            </p:nvGrpSpPr>
            <p:grpSpPr bwMode="auto">
              <a:xfrm>
                <a:off x="2562" y="255"/>
                <a:ext cx="317" cy="4041"/>
                <a:chOff x="1293" y="255"/>
                <a:chExt cx="317" cy="3028"/>
              </a:xfrm>
            </p:grpSpPr>
            <p:sp>
              <p:nvSpPr>
                <p:cNvPr id="269" name="Rectangle 152"/>
                <p:cNvSpPr>
                  <a:spLocks noChangeArrowheads="1"/>
                </p:cNvSpPr>
                <p:nvPr/>
              </p:nvSpPr>
              <p:spPr bwMode="auto">
                <a:xfrm>
                  <a:off x="1305" y="25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0" name="Rectangle 153"/>
                <p:cNvSpPr>
                  <a:spLocks noChangeArrowheads="1"/>
                </p:cNvSpPr>
                <p:nvPr/>
              </p:nvSpPr>
              <p:spPr bwMode="auto">
                <a:xfrm>
                  <a:off x="1305" y="762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1" name="Rectangle 154"/>
                <p:cNvSpPr>
                  <a:spLocks noChangeArrowheads="1"/>
                </p:cNvSpPr>
                <p:nvPr/>
              </p:nvSpPr>
              <p:spPr bwMode="auto">
                <a:xfrm>
                  <a:off x="1305" y="1266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2" name="Rectangle 155"/>
                <p:cNvSpPr>
                  <a:spLocks noChangeArrowheads="1"/>
                </p:cNvSpPr>
                <p:nvPr/>
              </p:nvSpPr>
              <p:spPr bwMode="auto">
                <a:xfrm>
                  <a:off x="1305" y="1769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3" name="Rectangle 156"/>
                <p:cNvSpPr>
                  <a:spLocks noChangeArrowheads="1"/>
                </p:cNvSpPr>
                <p:nvPr/>
              </p:nvSpPr>
              <p:spPr bwMode="auto">
                <a:xfrm>
                  <a:off x="1305" y="2273"/>
                  <a:ext cx="317" cy="506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4" name="Rectangle 157"/>
                <p:cNvSpPr>
                  <a:spLocks noChangeArrowheads="1"/>
                </p:cNvSpPr>
                <p:nvPr/>
              </p:nvSpPr>
              <p:spPr bwMode="auto">
                <a:xfrm>
                  <a:off x="1305" y="2779"/>
                  <a:ext cx="317" cy="504"/>
                </a:xfrm>
                <a:prstGeom prst="rect">
                  <a:avLst/>
                </a:prstGeom>
                <a:solidFill>
                  <a:srgbClr val="FFFFFF"/>
                </a:solidFill>
                <a:ln w="9525" algn="ctr">
                  <a:solidFill>
                    <a:srgbClr val="5F6972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>
                    <a:spcBef>
                      <a:spcPct val="40000"/>
                    </a:spcBef>
                    <a:buClr>
                      <a:srgbClr val="17416C"/>
                    </a:buClr>
                    <a:defRPr/>
                  </a:pPr>
                  <a:endParaRPr lang="en-US" sz="8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577" name="Group 160"/>
            <p:cNvGrpSpPr>
              <a:grpSpLocks/>
            </p:cNvGrpSpPr>
            <p:nvPr/>
          </p:nvGrpSpPr>
          <p:grpSpPr bwMode="auto">
            <a:xfrm>
              <a:off x="3416" y="223"/>
              <a:ext cx="425" cy="4101"/>
              <a:chOff x="1293" y="255"/>
              <a:chExt cx="317" cy="3028"/>
            </a:xfrm>
          </p:grpSpPr>
          <p:sp>
            <p:nvSpPr>
              <p:cNvPr id="258" name="Rectangle 161"/>
              <p:cNvSpPr>
                <a:spLocks noChangeArrowheads="1"/>
              </p:cNvSpPr>
              <p:nvPr/>
            </p:nvSpPr>
            <p:spPr bwMode="auto">
              <a:xfrm>
                <a:off x="1293" y="256"/>
                <a:ext cx="304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" name="Rectangle 162"/>
              <p:cNvSpPr>
                <a:spLocks noChangeArrowheads="1"/>
              </p:cNvSpPr>
              <p:nvPr/>
            </p:nvSpPr>
            <p:spPr bwMode="auto">
              <a:xfrm>
                <a:off x="1293" y="762"/>
                <a:ext cx="304" cy="504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0" name="Rectangle 163"/>
              <p:cNvSpPr>
                <a:spLocks noChangeArrowheads="1"/>
              </p:cNvSpPr>
              <p:nvPr/>
            </p:nvSpPr>
            <p:spPr bwMode="auto">
              <a:xfrm>
                <a:off x="1293" y="1266"/>
                <a:ext cx="304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" name="Rectangle 164"/>
              <p:cNvSpPr>
                <a:spLocks noChangeArrowheads="1"/>
              </p:cNvSpPr>
              <p:nvPr/>
            </p:nvSpPr>
            <p:spPr bwMode="auto">
              <a:xfrm>
                <a:off x="1293" y="1769"/>
                <a:ext cx="304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2" name="Rectangle 165"/>
              <p:cNvSpPr>
                <a:spLocks noChangeArrowheads="1"/>
              </p:cNvSpPr>
              <p:nvPr/>
            </p:nvSpPr>
            <p:spPr bwMode="auto">
              <a:xfrm>
                <a:off x="1293" y="2273"/>
                <a:ext cx="304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" name="Rectangle 166"/>
              <p:cNvSpPr>
                <a:spLocks noChangeArrowheads="1"/>
              </p:cNvSpPr>
              <p:nvPr/>
            </p:nvSpPr>
            <p:spPr bwMode="auto">
              <a:xfrm>
                <a:off x="1293" y="2779"/>
                <a:ext cx="304" cy="504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578" name="Group 167"/>
            <p:cNvGrpSpPr>
              <a:grpSpLocks/>
            </p:cNvGrpSpPr>
            <p:nvPr/>
          </p:nvGrpSpPr>
          <p:grpSpPr bwMode="auto">
            <a:xfrm>
              <a:off x="3841" y="223"/>
              <a:ext cx="427" cy="4101"/>
              <a:chOff x="1293" y="255"/>
              <a:chExt cx="317" cy="3028"/>
            </a:xfrm>
          </p:grpSpPr>
          <p:sp>
            <p:nvSpPr>
              <p:cNvPr id="252" name="Rectangle 168"/>
              <p:cNvSpPr>
                <a:spLocks noChangeArrowheads="1"/>
              </p:cNvSpPr>
              <p:nvPr/>
            </p:nvSpPr>
            <p:spPr bwMode="auto">
              <a:xfrm>
                <a:off x="1281" y="256"/>
                <a:ext cx="330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3" name="Rectangle 169"/>
              <p:cNvSpPr>
                <a:spLocks noChangeArrowheads="1"/>
              </p:cNvSpPr>
              <p:nvPr/>
            </p:nvSpPr>
            <p:spPr bwMode="auto">
              <a:xfrm>
                <a:off x="1281" y="762"/>
                <a:ext cx="330" cy="504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4" name="Rectangle 170"/>
              <p:cNvSpPr>
                <a:spLocks noChangeArrowheads="1"/>
              </p:cNvSpPr>
              <p:nvPr/>
            </p:nvSpPr>
            <p:spPr bwMode="auto">
              <a:xfrm>
                <a:off x="1281" y="1266"/>
                <a:ext cx="330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5" name="Rectangle 171"/>
              <p:cNvSpPr>
                <a:spLocks noChangeArrowheads="1"/>
              </p:cNvSpPr>
              <p:nvPr/>
            </p:nvSpPr>
            <p:spPr bwMode="auto">
              <a:xfrm>
                <a:off x="1281" y="1769"/>
                <a:ext cx="330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" name="Rectangle 172"/>
              <p:cNvSpPr>
                <a:spLocks noChangeArrowheads="1"/>
              </p:cNvSpPr>
              <p:nvPr/>
            </p:nvSpPr>
            <p:spPr bwMode="auto">
              <a:xfrm>
                <a:off x="1281" y="2273"/>
                <a:ext cx="330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" name="Rectangle 173"/>
              <p:cNvSpPr>
                <a:spLocks noChangeArrowheads="1"/>
              </p:cNvSpPr>
              <p:nvPr/>
            </p:nvSpPr>
            <p:spPr bwMode="auto">
              <a:xfrm>
                <a:off x="1281" y="2779"/>
                <a:ext cx="330" cy="504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579" name="Group 174"/>
            <p:cNvGrpSpPr>
              <a:grpSpLocks/>
            </p:cNvGrpSpPr>
            <p:nvPr/>
          </p:nvGrpSpPr>
          <p:grpSpPr bwMode="auto">
            <a:xfrm>
              <a:off x="4268" y="223"/>
              <a:ext cx="425" cy="4101"/>
              <a:chOff x="1293" y="255"/>
              <a:chExt cx="317" cy="3028"/>
            </a:xfrm>
          </p:grpSpPr>
          <p:sp>
            <p:nvSpPr>
              <p:cNvPr id="246" name="Rectangle 175"/>
              <p:cNvSpPr>
                <a:spLocks noChangeArrowheads="1"/>
              </p:cNvSpPr>
              <p:nvPr/>
            </p:nvSpPr>
            <p:spPr bwMode="auto">
              <a:xfrm>
                <a:off x="1293" y="256"/>
                <a:ext cx="321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Rectangle 176"/>
              <p:cNvSpPr>
                <a:spLocks noChangeArrowheads="1"/>
              </p:cNvSpPr>
              <p:nvPr/>
            </p:nvSpPr>
            <p:spPr bwMode="auto">
              <a:xfrm>
                <a:off x="1293" y="762"/>
                <a:ext cx="321" cy="504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Rectangle 177"/>
              <p:cNvSpPr>
                <a:spLocks noChangeArrowheads="1"/>
              </p:cNvSpPr>
              <p:nvPr/>
            </p:nvSpPr>
            <p:spPr bwMode="auto">
              <a:xfrm>
                <a:off x="1293" y="1266"/>
                <a:ext cx="321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9" name="Rectangle 178"/>
              <p:cNvSpPr>
                <a:spLocks noChangeArrowheads="1"/>
              </p:cNvSpPr>
              <p:nvPr/>
            </p:nvSpPr>
            <p:spPr bwMode="auto">
              <a:xfrm>
                <a:off x="1293" y="1769"/>
                <a:ext cx="321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Rectangle 179"/>
              <p:cNvSpPr>
                <a:spLocks noChangeArrowheads="1"/>
              </p:cNvSpPr>
              <p:nvPr/>
            </p:nvSpPr>
            <p:spPr bwMode="auto">
              <a:xfrm>
                <a:off x="1293" y="2273"/>
                <a:ext cx="321" cy="50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Rectangle 180"/>
              <p:cNvSpPr>
                <a:spLocks noChangeArrowheads="1"/>
              </p:cNvSpPr>
              <p:nvPr/>
            </p:nvSpPr>
            <p:spPr bwMode="auto">
              <a:xfrm>
                <a:off x="1293" y="2779"/>
                <a:ext cx="321" cy="504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5F6972"/>
                </a:solidFill>
                <a:miter lim="800000"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>
                  <a:spcBef>
                    <a:spcPct val="40000"/>
                  </a:spcBef>
                  <a:buClr>
                    <a:srgbClr val="17416C"/>
                  </a:buClr>
                  <a:defRPr/>
                </a:pPr>
                <a:endParaRPr lang="en-US" sz="800" ker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7" name="Rectangle 8"/>
            <p:cNvSpPr>
              <a:spLocks noChangeArrowheads="1"/>
            </p:cNvSpPr>
            <p:nvPr/>
          </p:nvSpPr>
          <p:spPr bwMode="auto">
            <a:xfrm>
              <a:off x="1293" y="-4"/>
              <a:ext cx="426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8" name="Rectangle 197"/>
            <p:cNvSpPr>
              <a:spLocks noChangeArrowheads="1"/>
            </p:cNvSpPr>
            <p:nvPr/>
          </p:nvSpPr>
          <p:spPr bwMode="auto">
            <a:xfrm>
              <a:off x="1719" y="-4"/>
              <a:ext cx="428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Rectangle 198"/>
            <p:cNvSpPr>
              <a:spLocks noChangeArrowheads="1"/>
            </p:cNvSpPr>
            <p:nvPr/>
          </p:nvSpPr>
          <p:spPr bwMode="auto">
            <a:xfrm>
              <a:off x="2144" y="-4"/>
              <a:ext cx="434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0" name="Rectangle 199"/>
            <p:cNvSpPr>
              <a:spLocks noChangeArrowheads="1"/>
            </p:cNvSpPr>
            <p:nvPr/>
          </p:nvSpPr>
          <p:spPr bwMode="auto">
            <a:xfrm>
              <a:off x="2570" y="-4"/>
              <a:ext cx="426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Rectangle 200"/>
            <p:cNvSpPr>
              <a:spLocks noChangeArrowheads="1"/>
            </p:cNvSpPr>
            <p:nvPr/>
          </p:nvSpPr>
          <p:spPr bwMode="auto">
            <a:xfrm>
              <a:off x="2996" y="-4"/>
              <a:ext cx="423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2" name="Rectangle 203"/>
            <p:cNvSpPr>
              <a:spLocks noChangeArrowheads="1"/>
            </p:cNvSpPr>
            <p:nvPr/>
          </p:nvSpPr>
          <p:spPr bwMode="auto">
            <a:xfrm>
              <a:off x="3419" y="-4"/>
              <a:ext cx="426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3" name="Rectangle 204"/>
            <p:cNvSpPr>
              <a:spLocks noChangeArrowheads="1"/>
            </p:cNvSpPr>
            <p:nvPr/>
          </p:nvSpPr>
          <p:spPr bwMode="auto">
            <a:xfrm>
              <a:off x="3845" y="-4"/>
              <a:ext cx="426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4" name="Rectangle 205"/>
            <p:cNvSpPr>
              <a:spLocks noChangeArrowheads="1"/>
            </p:cNvSpPr>
            <p:nvPr/>
          </p:nvSpPr>
          <p:spPr bwMode="auto">
            <a:xfrm>
              <a:off x="4271" y="-4"/>
              <a:ext cx="423" cy="182"/>
            </a:xfrm>
            <a:prstGeom prst="rect">
              <a:avLst/>
            </a:prstGeom>
            <a:solidFill>
              <a:srgbClr val="C7C7C7"/>
            </a:solidFill>
            <a:ln w="9525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54000" tIns="46800" rIns="18000" bIns="46800" anchor="ctr"/>
            <a:lstStyle/>
            <a:p>
              <a:pPr algn="ctr">
                <a:defRPr/>
              </a:pPr>
              <a:endParaRPr lang="en-US" sz="80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Rectangle 210"/>
            <p:cNvSpPr>
              <a:spLocks noChangeArrowheads="1"/>
            </p:cNvSpPr>
            <p:nvPr/>
          </p:nvSpPr>
          <p:spPr bwMode="auto">
            <a:xfrm>
              <a:off x="0" y="1253"/>
              <a:ext cx="1020" cy="69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marL="87313" indent="-87313" defTabSz="261938">
                <a:spcBef>
                  <a:spcPct val="30000"/>
                </a:spcBef>
                <a:buClr>
                  <a:srgbClr val="17416C"/>
                </a:buClr>
                <a:buFont typeface="Wingdings" pitchFamily="2" charset="2"/>
                <a:buChar char="§"/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6" name="Rectangle 211"/>
            <p:cNvSpPr>
              <a:spLocks noChangeArrowheads="1"/>
            </p:cNvSpPr>
            <p:nvPr/>
          </p:nvSpPr>
          <p:spPr bwMode="auto">
            <a:xfrm>
              <a:off x="296" y="217"/>
              <a:ext cx="724" cy="41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defTabSz="261938">
                <a:spcBef>
                  <a:spcPct val="40000"/>
                </a:spcBef>
                <a:buClr>
                  <a:srgbClr val="17416C"/>
                </a:buClr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7" name="Rectangle 212"/>
            <p:cNvSpPr>
              <a:spLocks noChangeArrowheads="1"/>
            </p:cNvSpPr>
            <p:nvPr/>
          </p:nvSpPr>
          <p:spPr bwMode="auto">
            <a:xfrm>
              <a:off x="0" y="217"/>
              <a:ext cx="296" cy="414"/>
            </a:xfrm>
            <a:prstGeom prst="rect">
              <a:avLst/>
            </a:prstGeom>
            <a:solidFill>
              <a:srgbClr val="17416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 anchor="ctr"/>
            <a:lstStyle/>
            <a:p>
              <a:pPr>
                <a:lnSpc>
                  <a:spcPct val="130000"/>
                </a:lnSpc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en-US" sz="800" b="1" kern="0" dirty="0" err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avn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Rectangle 213"/>
            <p:cNvSpPr>
              <a:spLocks noChangeArrowheads="1"/>
            </p:cNvSpPr>
            <p:nvPr/>
          </p:nvSpPr>
          <p:spPr bwMode="auto">
            <a:xfrm>
              <a:off x="0" y="2113"/>
              <a:ext cx="1020" cy="6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marL="87313" indent="-87313" defTabSz="261938">
                <a:spcBef>
                  <a:spcPct val="30000"/>
                </a:spcBef>
                <a:buClr>
                  <a:srgbClr val="17416C"/>
                </a:buClr>
                <a:buFont typeface="Wingdings" pitchFamily="2" charset="2"/>
                <a:buChar char="§"/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9" name="Rectangle 214"/>
            <p:cNvSpPr>
              <a:spLocks noChangeArrowheads="1"/>
            </p:cNvSpPr>
            <p:nvPr/>
          </p:nvSpPr>
          <p:spPr bwMode="auto">
            <a:xfrm>
              <a:off x="0" y="2977"/>
              <a:ext cx="1020" cy="69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marL="87313" indent="-87313" defTabSz="261938">
                <a:spcBef>
                  <a:spcPct val="30000"/>
                </a:spcBef>
                <a:buClr>
                  <a:srgbClr val="17416C"/>
                </a:buClr>
                <a:buFont typeface="Wingdings" pitchFamily="2" charset="2"/>
                <a:buChar char="§"/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0" name="AutoShape 24"/>
            <p:cNvSpPr>
              <a:spLocks noChangeArrowheads="1"/>
            </p:cNvSpPr>
            <p:nvPr/>
          </p:nvSpPr>
          <p:spPr bwMode="auto">
            <a:xfrm flipH="1" flipV="1">
              <a:off x="1067" y="-4"/>
              <a:ext cx="226" cy="182"/>
            </a:xfrm>
            <a:prstGeom prst="rtTriangle">
              <a:avLst/>
            </a:prstGeom>
            <a:solidFill>
              <a:srgbClr val="17416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lIns="0" tIns="0" rIns="0" bIns="0"/>
            <a:lstStyle/>
            <a:p>
              <a:pPr algn="ctr">
                <a:defRPr/>
              </a:pPr>
              <a:r>
                <a:rPr lang="en-US" sz="800" b="1" kern="0" dirty="0" err="1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Uge</a:t>
              </a:r>
              <a:endParaRPr lang="en-US" sz="8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Rectangle 222"/>
            <p:cNvSpPr>
              <a:spLocks noChangeArrowheads="1"/>
            </p:cNvSpPr>
            <p:nvPr/>
          </p:nvSpPr>
          <p:spPr bwMode="auto">
            <a:xfrm rot="16200000">
              <a:off x="841" y="1136"/>
              <a:ext cx="678" cy="22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0" tIns="36000" rIns="0" bIns="36000" anchor="ctr"/>
            <a:lstStyle/>
            <a:p>
              <a:pPr algn="ctr">
                <a:spcBef>
                  <a:spcPct val="40000"/>
                </a:spcBef>
                <a:buClr>
                  <a:srgbClr val="17416C"/>
                </a:buClr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Rectangle 223"/>
            <p:cNvSpPr>
              <a:spLocks noChangeArrowheads="1"/>
            </p:cNvSpPr>
            <p:nvPr/>
          </p:nvSpPr>
          <p:spPr bwMode="auto">
            <a:xfrm rot="16200000">
              <a:off x="835" y="1820"/>
              <a:ext cx="689" cy="22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0" tIns="36000" rIns="0" bIns="36000" anchor="ctr"/>
            <a:lstStyle/>
            <a:p>
              <a:pPr algn="ctr">
                <a:spcBef>
                  <a:spcPct val="40000"/>
                </a:spcBef>
                <a:buClr>
                  <a:srgbClr val="17416C"/>
                </a:buClr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Rectangle 224"/>
            <p:cNvSpPr>
              <a:spLocks noChangeArrowheads="1"/>
            </p:cNvSpPr>
            <p:nvPr/>
          </p:nvSpPr>
          <p:spPr bwMode="auto">
            <a:xfrm rot="16200000">
              <a:off x="839" y="2499"/>
              <a:ext cx="682" cy="22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0" tIns="36000" rIns="0" bIns="36000" anchor="ctr"/>
            <a:lstStyle/>
            <a:p>
              <a:pPr algn="ctr">
                <a:spcBef>
                  <a:spcPct val="40000"/>
                </a:spcBef>
                <a:buClr>
                  <a:srgbClr val="17416C"/>
                </a:buClr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Rectangle 225"/>
            <p:cNvSpPr>
              <a:spLocks noChangeArrowheads="1"/>
            </p:cNvSpPr>
            <p:nvPr/>
          </p:nvSpPr>
          <p:spPr bwMode="auto">
            <a:xfrm rot="16200000">
              <a:off x="835" y="3184"/>
              <a:ext cx="689" cy="22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0" tIns="36000" rIns="0" bIns="36000" anchor="ctr"/>
            <a:lstStyle/>
            <a:p>
              <a:pPr algn="ctr">
                <a:spcBef>
                  <a:spcPct val="40000"/>
                </a:spcBef>
                <a:buClr>
                  <a:srgbClr val="17416C"/>
                </a:buClr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" name="Rectangle 226"/>
            <p:cNvSpPr>
              <a:spLocks noChangeArrowheads="1"/>
            </p:cNvSpPr>
            <p:nvPr/>
          </p:nvSpPr>
          <p:spPr bwMode="auto">
            <a:xfrm rot="-5400000">
              <a:off x="837" y="3864"/>
              <a:ext cx="686" cy="22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rgbClr val="5F6972"/>
              </a:solidFill>
              <a:miter lim="800000"/>
              <a:headEnd/>
              <a:tailEnd/>
            </a:ln>
          </p:spPr>
          <p:txBody>
            <a:bodyPr lIns="0" tIns="36000" rIns="0" bIns="36000" anchor="ctr"/>
            <a:lstStyle/>
            <a:p>
              <a:pPr algn="ctr">
                <a:spcBef>
                  <a:spcPct val="40000"/>
                </a:spcBef>
                <a:buClr>
                  <a:srgbClr val="17416C"/>
                </a:buClr>
                <a:defRPr/>
              </a:pPr>
              <a:endParaRPr lang="en-US" sz="800" b="1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368" name="Picture 156" descr="sie_logo_petrol_rgb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6" y="-906463"/>
            <a:ext cx="417513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0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88</Words>
  <Application>Microsoft Office PowerPoint</Application>
  <PresentationFormat>Widescreen</PresentationFormat>
  <Paragraphs>49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Bruger</dc:creator>
  <cp:lastModifiedBy>Bruger</cp:lastModifiedBy>
  <cp:revision>38</cp:revision>
  <dcterms:created xsi:type="dcterms:W3CDTF">2015-07-18T06:07:12Z</dcterms:created>
  <dcterms:modified xsi:type="dcterms:W3CDTF">2015-11-18T15:14:12Z</dcterms:modified>
</cp:coreProperties>
</file>