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1" r:id="rId3"/>
    <p:sldId id="279" r:id="rId4"/>
    <p:sldId id="272" r:id="rId5"/>
    <p:sldId id="273" r:id="rId6"/>
    <p:sldId id="274" r:id="rId7"/>
    <p:sldId id="276" r:id="rId8"/>
    <p:sldId id="277" r:id="rId9"/>
    <p:sldId id="278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327CC-2132-4730-BC25-DCE05D7A5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593FA69-275C-4D06-AB58-825BC4414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9313E83-6392-4AE2-983A-0F2720D5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E182-D102-4ECF-A0E7-EB637A7BDFEB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14D595E-A0A4-43AD-926E-4A0398CC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F19867D-8EE5-4545-82D5-8BD33990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507-3FAC-4D43-A107-645F94106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1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F20F1-2576-4B2B-AF02-38447C5C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B57E7BF-6A60-4D34-919E-00FA7523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90C31A-1BEC-4DE8-8EF4-079CF111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E182-D102-4ECF-A0E7-EB637A7BDFEB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0A12027-B832-483E-A925-D550FA71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ABFF92C-2FAC-4E18-B4F5-4BB4C438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507-3FAC-4D43-A107-645F94106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037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9A06A1B-9951-4FD1-A90E-A8B296493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181439A-ACA4-481F-8587-FAF80CAB3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5446EB9-553C-4078-A5FE-F804D7A3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E182-D102-4ECF-A0E7-EB637A7BDFEB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9AA8909-ACAF-4860-9A20-7FFCCEB4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9BA9D93-9EB7-411C-897A-FC8C1E284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507-3FAC-4D43-A107-645F94106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408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6BD8A-AD55-4FCD-B09C-E553428BF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ABE8B2A-E19D-426F-8354-3C98CFED9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A4BF110-9A57-47A7-B1CF-1C03866B7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E182-D102-4ECF-A0E7-EB637A7BDFEB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4C3F73-065C-4BE9-9350-266C2318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B209368-9E04-492A-B456-54506B0E0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507-3FAC-4D43-A107-645F94106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759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5CA3F-85A6-4496-9BF5-DE0C4908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42E9B9F-9BF3-4FD2-99E1-F7BF7C079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9426117-23F3-4E4A-8273-9BD05F82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E182-D102-4ECF-A0E7-EB637A7BDFEB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A4B74CA-F5B7-4C4F-9A65-7A24DEFA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0C6730A-A13E-4884-93BF-56E10EDCB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507-3FAC-4D43-A107-645F94106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230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118B1A-15F4-4E59-B88E-B68A9999A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DD08147-BD4B-430A-9B73-2DE6DF0B7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F9A99C8-DF98-4956-B459-6584B9D4A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F3B1691-1983-483F-918C-9885F0C8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E182-D102-4ECF-A0E7-EB637A7BDFEB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F324D51-45CC-416D-A9D9-3E9759E31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E28CB3B-2BD8-4EBD-A380-0E5B8F6B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507-3FAC-4D43-A107-645F94106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87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7103C-D61D-4A67-8A4A-A53A093F0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93CB4C9-F919-4FDE-BA43-D1B154E22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5BABC28-DCAD-4136-8E1D-D14FF98AF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22F4C88-D43C-4983-960B-E8034C202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96CAFA5-6047-4E04-9B21-10E0A4E9C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B8C94A4-264C-49E6-9C86-E666BF04C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E182-D102-4ECF-A0E7-EB637A7BDFEB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BC0A788-F80B-4DFA-A388-F7C1F845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5BA53E0-42D4-4B58-9482-9A267101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507-3FAC-4D43-A107-645F94106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601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00D43-C047-4A5F-AE90-60A5C232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50CE86B-8D6F-457C-BDF4-A75535208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E182-D102-4ECF-A0E7-EB637A7BDFEB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C5A67F0-575F-474F-8061-FD1E1BAD4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DAE500E-2272-4F42-A28B-31B7C944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507-3FAC-4D43-A107-645F94106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869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1C4F1E5-F6C3-4DC0-840D-AD9D62D19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E182-D102-4ECF-A0E7-EB637A7BDFEB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730CC2D-2FFE-4656-BD06-3E33FDE9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1401138-F349-4331-A02A-6DB397B38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507-3FAC-4D43-A107-645F94106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64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49428-BC05-4B3F-8596-7C3BF523D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E209324-E539-46AD-BB49-EBCF90FF0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A6CB5DC-E5BF-4AA6-A9EB-27F88B5E0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F68EC23-196A-4A11-918C-DF8D5123B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E182-D102-4ECF-A0E7-EB637A7BDFEB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0C4FD45-4794-40EB-A480-41B8BD72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7CC6D9B-BAAC-4FBE-9864-6A625410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507-3FAC-4D43-A107-645F94106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061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8BA922-C92F-4EF3-8ADA-7EDB02C35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A260D9F-FC05-415A-9CF3-69EF29C84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A89E07-9D07-48C3-BD7A-9423EC423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8D76463-53E2-45FB-8851-23DA22C1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E182-D102-4ECF-A0E7-EB637A7BDFEB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44A4908-E95E-48FB-B87B-EFCEC729F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4876479-D3F0-465D-8E6C-954E2266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507-3FAC-4D43-A107-645F94106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09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1C9662F-5BC6-465E-984D-E6A49F952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29F13E0-6FC8-4CE8-9106-0F2ED0973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36732B4-637C-4505-88AB-861FDE773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1E182-D102-4ECF-A0E7-EB637A7BDFEB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ACF45C1-E3D3-47B2-96FB-37AB1F458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9606DE-4388-4A11-8952-1123F639D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E6507-3FAC-4D43-A107-645F94106A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113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ABD65-AEAE-429A-B703-DB52F0E52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altLang="en-US" sz="5300" dirty="0"/>
              <a:t>Økonomisk virksomhedsbeskrivelse</a:t>
            </a:r>
            <a:br>
              <a:rPr lang="da-DK" altLang="en-US" sz="6000" dirty="0"/>
            </a:br>
            <a:r>
              <a:rPr lang="da-DK" sz="2700" b="0" i="0" u="none" strike="noStrike" baseline="0" dirty="0">
                <a:latin typeface="MyriadPro-Regular"/>
              </a:rPr>
              <a:t>Fra strategi til operationel styring</a:t>
            </a:r>
            <a:br>
              <a:rPr lang="da-DK" altLang="en-US" sz="6000" dirty="0"/>
            </a:b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BCEC20B-2913-4D07-82FC-731FD93D8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782291"/>
            <a:ext cx="9144000" cy="211448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da-DK" dirty="0">
                <a:latin typeface="MyriadPro-Regular"/>
                <a:ea typeface="+mj-ea"/>
                <a:cs typeface="+mj-cs"/>
              </a:rPr>
              <a:t>Kapitel 4 – Strategiens implementering</a:t>
            </a:r>
          </a:p>
          <a:p>
            <a:pPr>
              <a:lnSpc>
                <a:spcPct val="110000"/>
              </a:lnSpc>
            </a:pPr>
            <a:r>
              <a:rPr lang="da-DK" dirty="0">
                <a:latin typeface="MyriadPro-Regular"/>
                <a:ea typeface="+mj-ea"/>
                <a:cs typeface="+mj-cs"/>
              </a:rPr>
              <a:t>Kapitel 5 – Det eksterne årsregnskab</a:t>
            </a:r>
          </a:p>
          <a:p>
            <a:pPr>
              <a:lnSpc>
                <a:spcPct val="110000"/>
              </a:lnSpc>
            </a:pPr>
            <a:r>
              <a:rPr lang="da-DK" dirty="0">
                <a:latin typeface="MyriadPro-Regular"/>
                <a:ea typeface="+mj-ea"/>
                <a:cs typeface="+mj-cs"/>
              </a:rPr>
              <a:t>Kapitel 6 – Regnskabsanalyse og nøgletal</a:t>
            </a:r>
          </a:p>
          <a:p>
            <a:pPr>
              <a:lnSpc>
                <a:spcPct val="110000"/>
              </a:lnSpc>
            </a:pPr>
            <a:r>
              <a:rPr lang="da-DK" dirty="0">
                <a:latin typeface="MyriadPro-Regular"/>
                <a:ea typeface="+mj-ea"/>
                <a:cs typeface="+mj-cs"/>
              </a:rPr>
              <a:t>Kapitel 7 – Dækningsbidragsmetoden</a:t>
            </a:r>
          </a:p>
          <a:p>
            <a:pPr>
              <a:lnSpc>
                <a:spcPct val="110000"/>
              </a:lnSpc>
            </a:pPr>
            <a:endParaRPr lang="da-DK" dirty="0">
              <a:latin typeface="MyriadPro-Regular"/>
              <a:ea typeface="+mj-ea"/>
              <a:cs typeface="+mj-cs"/>
            </a:endParaRP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0371838-673A-4E84-9DE6-FFA2746E5FF2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657692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88D3E5F3-01CA-49B3-8CE6-DDD04F15D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265" y="1381341"/>
            <a:ext cx="10431470" cy="4095318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245C576-5BEB-470C-87C0-9F0AB30F1649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915069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BD12081D-0772-41A4-AFB5-A542AE082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833" y="882361"/>
            <a:ext cx="9600334" cy="4814582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70ECE-62DF-44DC-A293-5678935ED870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882743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03355142-86CF-43A0-BA83-76E7CB308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962" y="166472"/>
            <a:ext cx="7232073" cy="6120142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5E7C23E-D385-4F94-A15D-0B860A86A5B9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92046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B6834FC1-DA94-470B-BD47-A4D1F1D08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3931" y="532101"/>
            <a:ext cx="7464137" cy="5547941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31558AA-6C9B-4388-AD9E-BA1467FC2F9F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35121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4CCFF09-D045-4A4C-A087-0AE7B3C6EC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358972" y="-797793"/>
            <a:ext cx="5474055" cy="8103397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266471E-91B8-45EF-AE49-9F6E3C9C7B6D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37771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03C2DEC9-C112-4238-BA4C-3F51304A7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226" y="95136"/>
            <a:ext cx="5707548" cy="619223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E0732D9-F26D-4A6A-8DA1-93443065E648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17968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39FD41CA-A74D-4DA3-9D15-478A92000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251" y="1107064"/>
            <a:ext cx="9509497" cy="4036508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4533717-D02E-4C79-B4AA-0C2DEBCC546F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47960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4994C1A9-02EE-4065-AA35-46D96CAF60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9026" y="549418"/>
            <a:ext cx="7433947" cy="526949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00EE89A-852C-47E4-B9E7-FF28E2164737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787444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566A8C36-B680-4F28-9186-0E8B39DF9C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723" y="965489"/>
            <a:ext cx="9804553" cy="3426402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2CDD5D8-A7A3-44FE-BF6B-28889FC3F9F6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91617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987B4B8E-33EE-4059-8049-CC33FDC72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522" y="770658"/>
            <a:ext cx="8344956" cy="5062105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402288F-16C3-4476-9A49-2048099B864C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282429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34775826-BF1A-415E-A8DE-C5EA28C8D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314" y="812809"/>
            <a:ext cx="7367371" cy="5232382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8EA0F2E-D7B1-4971-B517-F706D83EA5B7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108183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174</Words>
  <Application>Microsoft Office PowerPoint</Application>
  <PresentationFormat>Widescreen</PresentationFormat>
  <Paragraphs>17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MyriadPro-Regular</vt:lpstr>
      <vt:lpstr>Office-tema</vt:lpstr>
      <vt:lpstr>Økonomisk virksomhedsbeskrivelse Fra strategi til operationel styring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Økonomisk virksomhedsbeskrivelse Fra strategi til operationel styring </dc:title>
  <dc:creator>Anne Louise Sunke Larsson</dc:creator>
  <cp:lastModifiedBy>Anne Louise Sunke Larsson</cp:lastModifiedBy>
  <cp:revision>2</cp:revision>
  <dcterms:created xsi:type="dcterms:W3CDTF">2022-01-13T11:47:03Z</dcterms:created>
  <dcterms:modified xsi:type="dcterms:W3CDTF">2022-01-13T13:14:59Z</dcterms:modified>
</cp:coreProperties>
</file>