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90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482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053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320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565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705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368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959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203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66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79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240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03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9551578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00472" y="312911"/>
            <a:ext cx="66529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Template  </a:t>
            </a:r>
            <a:r>
              <a:rPr lang="en-US" sz="1400" b="1" dirty="0" smtClean="0"/>
              <a:t>3.1  </a:t>
            </a:r>
            <a:r>
              <a:rPr lang="en-US" sz="1400" b="1" dirty="0"/>
              <a:t>Objective Breakdown Structure (OBS)</a:t>
            </a:r>
            <a:endParaRPr lang="da-DK" sz="14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200472" y="4525395"/>
            <a:ext cx="9510253" cy="720080"/>
            <a:chOff x="272480" y="4258269"/>
            <a:chExt cx="9510253" cy="720080"/>
          </a:xfrm>
        </p:grpSpPr>
        <p:sp>
          <p:nvSpPr>
            <p:cNvPr id="22" name="Rectangle 21"/>
            <p:cNvSpPr/>
            <p:nvPr/>
          </p:nvSpPr>
          <p:spPr>
            <a:xfrm>
              <a:off x="272480" y="4258269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Deliverable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35997" y="4258269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Deliverable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63031" y="4258269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Deliverable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199514" y="4258269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Deliverable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126549" y="4258269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Deliverable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00472" y="5661248"/>
            <a:ext cx="9510253" cy="720080"/>
            <a:chOff x="272480" y="5476474"/>
            <a:chExt cx="9510253" cy="720080"/>
          </a:xfrm>
        </p:grpSpPr>
        <p:sp>
          <p:nvSpPr>
            <p:cNvPr id="27" name="Rectangle 26"/>
            <p:cNvSpPr/>
            <p:nvPr/>
          </p:nvSpPr>
          <p:spPr>
            <a:xfrm>
              <a:off x="272480" y="5476474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Sub-deliverable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235997" y="5476474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Sub-deliverable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126549" y="5476474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smtClean="0">
                  <a:solidFill>
                    <a:schemeClr val="tx1"/>
                  </a:solidFill>
                </a:rPr>
                <a:t>Sub-deliverable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63031" y="5476474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Sub-deliverable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199514" y="5476474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Sub-deliverable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047189" y="1003913"/>
            <a:ext cx="5816818" cy="1344967"/>
            <a:chOff x="1864710" y="1196752"/>
            <a:chExt cx="5816818" cy="1344967"/>
          </a:xfrm>
        </p:grpSpPr>
        <p:sp>
          <p:nvSpPr>
            <p:cNvPr id="6" name="Rectangle 5"/>
            <p:cNvSpPr/>
            <p:nvPr/>
          </p:nvSpPr>
          <p:spPr>
            <a:xfrm>
              <a:off x="3945027" y="1196752"/>
              <a:ext cx="1656184" cy="72008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Purpose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025344" y="1196752"/>
              <a:ext cx="1656184" cy="72008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Purpose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864710" y="1196752"/>
              <a:ext cx="1656184" cy="72008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Purpose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864710" y="1988840"/>
              <a:ext cx="1656184" cy="552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Success criteria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945027" y="1988840"/>
              <a:ext cx="1656184" cy="552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Success criteria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025344" y="1988840"/>
              <a:ext cx="1656184" cy="552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Success criteria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74762" y="2764654"/>
            <a:ext cx="8161673" cy="1344967"/>
            <a:chOff x="764746" y="2708920"/>
            <a:chExt cx="8161673" cy="1344967"/>
          </a:xfrm>
        </p:grpSpPr>
        <p:sp>
          <p:nvSpPr>
            <p:cNvPr id="11" name="Rectangle 10"/>
            <p:cNvSpPr/>
            <p:nvPr/>
          </p:nvSpPr>
          <p:spPr>
            <a:xfrm>
              <a:off x="764746" y="2708920"/>
              <a:ext cx="1656184" cy="72008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Sub-purpose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928916" y="2708920"/>
              <a:ext cx="1656184" cy="72008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Sub-purpose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257256" y="2708920"/>
              <a:ext cx="1656184" cy="72008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Sub-purpose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93086" y="2708920"/>
              <a:ext cx="1656184" cy="72008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Sub-purpose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9516" y="3501008"/>
              <a:ext cx="1656184" cy="552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Success criteria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36422" y="3501008"/>
              <a:ext cx="1656184" cy="552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Success criteria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103328" y="3501008"/>
              <a:ext cx="1656184" cy="552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Success criteria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270235" y="3501008"/>
              <a:ext cx="1656184" cy="552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Success criteria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71785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39</Words>
  <Application>Microsoft Office PowerPoint</Application>
  <PresentationFormat>A4 (210 x 297 mm)</PresentationFormat>
  <Paragraphs>80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3" baseType="lpstr">
      <vt:lpstr>Blank</vt:lpstr>
      <vt:lpstr>think-cell Slide</vt:lpstr>
      <vt:lpstr>PowerPoint-præsentation</vt:lpstr>
    </vt:vector>
  </TitlesOfParts>
  <Company>Implement Consulting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Ryding Olsson - Implement Consulting Group</dc:creator>
  <cp:lastModifiedBy>Torben W. Nielsen</cp:lastModifiedBy>
  <cp:revision>5</cp:revision>
  <dcterms:created xsi:type="dcterms:W3CDTF">2015-02-12T12:46:24Z</dcterms:created>
  <dcterms:modified xsi:type="dcterms:W3CDTF">2015-06-29T16:35:52Z</dcterms:modified>
</cp:coreProperties>
</file>