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56" r:id="rId4"/>
    <p:sldId id="286" r:id="rId5"/>
    <p:sldId id="258" r:id="rId6"/>
    <p:sldId id="259" r:id="rId7"/>
    <p:sldId id="260" r:id="rId8"/>
    <p:sldId id="261" r:id="rId9"/>
    <p:sldId id="30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2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>
        <p:scale>
          <a:sx n="75" d="100"/>
          <a:sy n="75" d="100"/>
        </p:scale>
        <p:origin x="129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0C8A5-4496-3E7B-BE13-BDD0E86C5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A4F5AC-4072-DD22-A888-691065A29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40336-C156-DBCC-36E0-7D21208F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15F744-6528-DFD1-96F5-CB580B6C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3D9D49-08AD-7848-1FA0-2444327D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F5634-0CD3-E95F-46FB-646F399A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1665CD-5403-E589-C898-F17530A36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25AD8B-885B-15BB-7817-5A61D070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B730F2-2B4A-E571-1FFC-726B8FDF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A49499-A76A-CFF3-1AB4-EE070B79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695516B-3D01-C9A7-437A-9175F507C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126401A-BEFE-50C5-6E6C-03FE8996B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698CA3-A193-34EB-9137-19945A10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2B42BB-981E-AE5A-7ECE-9D989878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A6F9E3-48ED-D756-3275-E47350D4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A59ED-9C79-1752-9328-6A7848C3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BAE3E0-A4C6-E6A1-768B-40C6478D8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3609FB-3C1B-DC23-052C-FDB449B7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A42652-5EC6-AEA7-AB51-1638C12D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765D36-B6C6-54B0-413A-53ADD74E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BF091-0586-848D-935C-85CB69F8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10FD36-B6B9-01A5-64AD-92E092BC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9F95E3-53AA-977E-DB99-83303AFE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E21376-370A-77CF-9B04-F0EB8D46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337512-FA32-4482-3D6D-1F6D9D9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B1809-9BD4-5A23-1B4B-DF07D5CB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480396-F6C3-8EFF-CC4B-5C516A507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EBF95F-657F-8E0E-4F72-3D84BC23E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0BD3DF-4689-29A8-B1AD-3854A87A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8C00E7-9224-9A72-5BE1-E154758D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DEC52C-257C-3671-BA04-1F291BAC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5E857-F885-36CF-8566-E3548179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734716-22B1-9C3A-1EA7-E328EBE6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62D7FB6-F327-4BDC-03CF-665F90B6D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EF094D-48D7-F7A3-74C9-B14617FE1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56E73EF-6961-6841-8EE9-F27759CA1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D1FE6B-8F5A-7DF5-E35F-A02B03A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0550AAC-E050-91A4-7B44-E9E17FD8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CFA607B-07F8-38B7-FB0D-C21E13FA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1CC54-21CC-7B67-6493-6CD498A2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FD26B73-2EE8-24A9-36E2-B6A8B9D2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151CAD3-CC0D-C5E0-7DE2-0E4595F5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710658-5A52-12C0-2138-0A676531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8283808-4C13-FDC5-359E-6D0954DC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1E8218A-7AA5-7262-016A-EC4A9F48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50CF1C-D1E9-7680-5C61-60C0F5FA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DD172-86F1-7FDA-9677-F1A4D383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B30CDD-03EA-4428-F215-2DD91C6A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3593FBC-524A-C658-0900-EE658C78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AE0E73-CD92-3C70-573B-D4C3CB66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B112B06-96BB-BB6B-F791-AC64D29B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729B2E-0A7F-27DD-55A3-F06433D2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5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3346-6BE4-177A-988B-52A83127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DE2E60E-CEF9-2C4F-6D23-1E6443C30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549534C-3FFF-6A62-0C90-B6983F7DE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D4B7B6-231F-21F2-0A50-9B13AA98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08509B-0598-7119-C319-2E892FDD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4BEB44-8B8F-633A-40E7-E6F414AF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7964BF-295B-AC5B-6CE1-CD5E192B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78FFBC-57BC-D3F1-0935-A9B17805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F65F82-35CE-6ECB-29D1-37E21CD2B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F623F-50F4-44BE-9DF0-2EA4419921A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14E1A9-E06C-4517-7CEA-53A85CD1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4ADCEF-77AB-78AF-BF4C-39669418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24AF-E15E-45B7-B7FA-756EFC8172D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063"/>
            <a:ext cx="9144000" cy="2387600"/>
          </a:xfrm>
        </p:spPr>
        <p:txBody>
          <a:bodyPr/>
          <a:lstStyle/>
          <a:p>
            <a:r>
              <a:rPr lang="da-DK" dirty="0"/>
              <a:t>Modeller og figurer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5C35EF-D86F-81FB-E448-604F76144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5457"/>
            <a:ext cx="9144000" cy="1655762"/>
          </a:xfrm>
        </p:spPr>
        <p:txBody>
          <a:bodyPr/>
          <a:lstStyle/>
          <a:p>
            <a:r>
              <a:rPr lang="da-DK" dirty="0"/>
              <a:t>Strategisk ledelse – fra teori til praksis</a:t>
            </a:r>
          </a:p>
          <a:p>
            <a:endParaRPr lang="da-DK" dirty="0"/>
          </a:p>
          <a:p>
            <a:r>
              <a:rPr lang="da-DK" dirty="0"/>
              <a:t>Kapitel 5-7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8761BF9-4B70-2A7C-DA13-C3837BB8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604962"/>
            <a:ext cx="79629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FC0C7DC-933F-C3D3-5E10-6884A107F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695325"/>
            <a:ext cx="81153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26D595-AC72-E85C-4698-0D91C498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785812"/>
            <a:ext cx="85439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FAF6131-5174-07F7-119A-96F12396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2" y="14287"/>
            <a:ext cx="70770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A1E8C3-304A-BC88-D773-069F4FEF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300037"/>
            <a:ext cx="75247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3071AE-6976-DB6C-C6B5-0C31DED0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04875"/>
            <a:ext cx="79248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C670EF0-BA46-6ABF-BB40-1A00D02F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971550"/>
            <a:ext cx="78009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6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9E192D1-41F1-0E28-CE6E-785A1A79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600075"/>
            <a:ext cx="7696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3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C41A7BF-1E2B-7D7B-5031-6687FC3C1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7" y="923925"/>
            <a:ext cx="71723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7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5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A2F78BB-E1EA-6F85-7E81-17FEF9F0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2114550"/>
            <a:ext cx="77628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CBDDF55-4D5B-9D79-65EB-01EE2E63E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052512"/>
            <a:ext cx="79629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F74AC1E-9538-A267-CFCD-ACB1231E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581150"/>
            <a:ext cx="79152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1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4E42D78-2FE7-44F2-F817-12BA72FC1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971550"/>
            <a:ext cx="7877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9D3CB92-A5D6-5546-39B1-2515160D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2195512"/>
            <a:ext cx="76866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9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3C7B28-B022-189B-4D5E-6982AE47B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219075"/>
            <a:ext cx="78200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5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2A5E07-0943-87A2-B808-5EA75CE6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742950"/>
            <a:ext cx="76866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522723B-1CFD-5535-256F-8383E84D7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314325"/>
            <a:ext cx="77247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2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7CCE4AA-4DDB-0A6F-2E8E-6A6BB1F8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12" y="0"/>
            <a:ext cx="7502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3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9556032-F824-DE9E-3FD4-E30078F01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352550"/>
            <a:ext cx="78962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6A09C1E-E760-F5C9-F67A-1682FE3BC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1266825"/>
            <a:ext cx="80676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9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F3A9511-ED39-C369-BA80-FDB2CFDC1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30" y="0"/>
            <a:ext cx="6814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4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B669A1E-9A49-AE12-B157-A8063226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671512"/>
            <a:ext cx="74199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3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F6A9029-4FE6-71B7-3E16-CEE468F9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538287"/>
            <a:ext cx="7810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9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4358706-9CD0-680B-CC2D-F1558036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933575"/>
            <a:ext cx="76962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ED1BEAE-152D-9C72-906C-E9F7AC10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990600"/>
            <a:ext cx="76771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EC5CE9-CDB1-CF8A-82A2-6FB384DEC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881062"/>
            <a:ext cx="76009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8ECB356-1C34-5D4B-0AAA-306AF30E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801727"/>
            <a:ext cx="10795000" cy="55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657F8BD-8AC6-765F-0731-5F3EBB88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03" y="138298"/>
            <a:ext cx="10367097" cy="65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5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6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2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Widescreen</PresentationFormat>
  <Paragraphs>7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Office-tema</vt:lpstr>
      <vt:lpstr>Modeller og figurer</vt:lpstr>
      <vt:lpstr>Kapitel 5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Kapitel 6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Kapitel 7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Modeller og figurer</dc:title>
  <dc:creator>Nanna Fink Hesselholt</dc:creator>
  <cp:lastModifiedBy>Nanna Fink Hesselholt</cp:lastModifiedBy>
  <cp:revision>1</cp:revision>
  <dcterms:created xsi:type="dcterms:W3CDTF">2024-03-13T08:31:34Z</dcterms:created>
  <dcterms:modified xsi:type="dcterms:W3CDTF">2024-03-13T09:11:06Z</dcterms:modified>
</cp:coreProperties>
</file>