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0F42DC-0D22-4247-9F09-C18A961BC1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B44EC281-D20C-4615-B50D-BC215AB787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4E0609B-F914-4055-B704-7FAF17995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1A0-EF9F-4973-A3B2-DD7E525E3018}" type="datetimeFigureOut">
              <a:rPr lang="da-DK" smtClean="0"/>
              <a:t>05-10-2022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BF19ECE-4CDB-48FA-8F88-E43C6452F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31E7F1C-04E4-4033-A2D1-FE5DEF9B9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4E51-CA20-41CC-BC33-64E4C0225A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716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778498-7874-4BD4-8908-371280A70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7148ED1-F9B0-4FC2-B08B-8950893CCB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AFFC717-B51E-4106-976A-B05C0F130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1A0-EF9F-4973-A3B2-DD7E525E3018}" type="datetimeFigureOut">
              <a:rPr lang="da-DK" smtClean="0"/>
              <a:t>05-10-2022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547FA0C-2391-4FF5-9CC8-35D831535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36B766C-B17B-4E36-AAD9-088E8A337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4E51-CA20-41CC-BC33-64E4C0225A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49038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696B7E7A-653E-4E92-8BAA-463DBD21C0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B68330B7-B456-4AB0-A2A5-4BE47B3CEE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F4ADF2-88A2-4099-BD66-E310DFCD1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1A0-EF9F-4973-A3B2-DD7E525E3018}" type="datetimeFigureOut">
              <a:rPr lang="da-DK" smtClean="0"/>
              <a:t>05-10-2022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E9EE672-74B8-4641-8E31-8C0F87D2B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8C12426-9F4D-488B-BA8D-E1357AB6B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4E51-CA20-41CC-BC33-64E4C0225A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3510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04717D-BB5B-4565-B62F-43B344EDB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C689FB4-012B-45EE-964C-3E6D9B54C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CD7694F-EF31-451C-96B6-CE35F2C72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1A0-EF9F-4973-A3B2-DD7E525E3018}" type="datetimeFigureOut">
              <a:rPr lang="da-DK" smtClean="0"/>
              <a:t>05-10-2022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CE01590-90B9-48D1-9689-A8F6EB548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B7956BD-AF07-4F32-810D-6B3EA0985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4E51-CA20-41CC-BC33-64E4C0225A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3009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6E889B-8975-49AA-BECD-F7CA1B754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594B398-2D83-42F3-A04F-C6EF02447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1A020B4-515C-4752-A6F2-84DC3B134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1A0-EF9F-4973-A3B2-DD7E525E3018}" type="datetimeFigureOut">
              <a:rPr lang="da-DK" smtClean="0"/>
              <a:t>05-10-2022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EFC3621-4DE2-4D4F-9EAA-698D86BA4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DB8D0F3-9EA3-4972-A836-EFA8388E7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4E51-CA20-41CC-BC33-64E4C0225A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84534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7EA411-019C-448A-BA24-F49A795C6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806B7E6-A52C-4BB2-90BD-D7D50A511F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090985D-3534-4E03-8B45-4E8AD7A1F4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513C0D7-76B5-48B8-9614-61F0E1B20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1A0-EF9F-4973-A3B2-DD7E525E3018}" type="datetimeFigureOut">
              <a:rPr lang="da-DK" smtClean="0"/>
              <a:t>05-10-2022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0EF96B0-4D8E-405B-8C3C-704D2791B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B3A9994-AFD9-46BE-BC3F-3CFDCCFC4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4E51-CA20-41CC-BC33-64E4C0225A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9023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3AD60E-C4A9-44CC-B498-13808D79D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235389D-D97A-4AA0-8960-C7BA456BF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CD532DC-9AE5-4999-AFB7-8401201451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B3FEFFAA-23D3-437F-B7F6-4450960A86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F56C974A-2B55-4096-ABF0-AE17F146C7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E785883B-0C10-4E17-94E5-0533550EE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1A0-EF9F-4973-A3B2-DD7E525E3018}" type="datetimeFigureOut">
              <a:rPr lang="da-DK" smtClean="0"/>
              <a:t>05-10-2022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B7CAB3E6-2679-4215-8B75-092FD39F0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8EE51985-5611-422D-8598-C65D71235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4E51-CA20-41CC-BC33-64E4C0225A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728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CD5A40-B7E1-44B2-AEC3-27E31320C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0D0A426-3B03-49CE-BDCA-6BCD43908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1A0-EF9F-4973-A3B2-DD7E525E3018}" type="datetimeFigureOut">
              <a:rPr lang="da-DK" smtClean="0"/>
              <a:t>05-10-2022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6C1C7CF-4E38-4B4B-BA17-5ECF5640E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6DD0442-F08A-48C9-BD2A-2C1BEBD44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4E51-CA20-41CC-BC33-64E4C0225A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0396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0158A581-CEC1-4945-B77C-4449B5DCF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1A0-EF9F-4973-A3B2-DD7E525E3018}" type="datetimeFigureOut">
              <a:rPr lang="da-DK" smtClean="0"/>
              <a:t>05-10-2022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2A0A911D-0AC2-4CBD-BD6C-15431A14E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DB72ECC4-8567-4DA2-A614-3849E5A39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4E51-CA20-41CC-BC33-64E4C0225A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14752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E86AA-F402-41B5-A2B7-02D64CB86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FD9E744-5191-4195-99B4-F734C9FD3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29B88A6-5F27-4439-BCEA-58E3ECECAB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EA49080-BD8B-4D5D-B024-061C1F06B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1A0-EF9F-4973-A3B2-DD7E525E3018}" type="datetimeFigureOut">
              <a:rPr lang="da-DK" smtClean="0"/>
              <a:t>05-10-2022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A4178BE-7EAF-4544-B22C-DAA8DC840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86D9FEB-6F48-46F9-99BF-7CD613F06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4E51-CA20-41CC-BC33-64E4C0225A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30510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3792EB-4BCC-489D-BACA-AB2E5B700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714EB7B8-2B7A-4B3E-B3A2-739744E516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ACADE62-892C-4D51-93F4-28E76E1592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7A8FACA-35C7-4E16-851F-4A3A72D2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1A0-EF9F-4973-A3B2-DD7E525E3018}" type="datetimeFigureOut">
              <a:rPr lang="da-DK" smtClean="0"/>
              <a:t>05-10-2022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75D8D24-5E48-4E01-8A52-8CC28DEC2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D0BF704-741C-4AD2-B4FB-301A93B9D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4E51-CA20-41CC-BC33-64E4C0225A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4400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AA4F2A1F-7069-44FC-B1EE-132DAA1E0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A502B68-2505-4391-8FFE-479A83984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0B4BBAF-B972-45C9-9B18-F0AD34EA7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F41A0-EF9F-4973-A3B2-DD7E525E3018}" type="datetimeFigureOut">
              <a:rPr lang="da-DK" smtClean="0"/>
              <a:t>05-10-2022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5D0AC86-A9AC-4A28-8CDB-E61BF687EE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DBB89A0-B5A0-4826-A4C0-4ED3E17597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74E51-CA20-41CC-BC33-64E4C0225A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6156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2ABD65-AEAE-429A-B703-DB52F0E525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da-DK" altLang="en-US" sz="5300" dirty="0"/>
            </a:br>
            <a:br>
              <a:rPr lang="da-DK" altLang="en-US" sz="5300" dirty="0"/>
            </a:br>
            <a:r>
              <a:rPr lang="da-DK" altLang="en-US" sz="5300" dirty="0"/>
              <a:t>Virksomhedens økonomistyring</a:t>
            </a:r>
            <a:br>
              <a:rPr lang="da-DK" altLang="en-US" sz="6000" dirty="0"/>
            </a:br>
            <a:endParaRPr lang="da-DK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BCEC20B-2913-4D07-82FC-731FD93D80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943349"/>
            <a:ext cx="9144000" cy="1953429"/>
          </a:xfrm>
        </p:spPr>
        <p:txBody>
          <a:bodyPr>
            <a:normAutofit/>
          </a:bodyPr>
          <a:lstStyle/>
          <a:p>
            <a:r>
              <a:rPr lang="da-DK" dirty="0">
                <a:latin typeface="MyriadPro-Regular"/>
                <a:ea typeface="+mj-ea"/>
                <a:cs typeface="+mj-cs"/>
              </a:rPr>
              <a:t>Kapitel 1 – Økonomistyringens idé og formål</a:t>
            </a:r>
            <a:br>
              <a:rPr lang="da-DK" dirty="0">
                <a:latin typeface="MyriadPro-Regular"/>
                <a:ea typeface="+mj-ea"/>
                <a:cs typeface="+mj-cs"/>
              </a:rPr>
            </a:br>
            <a:br>
              <a:rPr lang="da-DK" dirty="0">
                <a:latin typeface="MyriadPro-Regular"/>
                <a:ea typeface="+mj-ea"/>
                <a:cs typeface="+mj-cs"/>
              </a:rPr>
            </a:br>
            <a:r>
              <a:rPr lang="da-DK" dirty="0">
                <a:latin typeface="MyriadPro-Regular"/>
                <a:ea typeface="+mj-ea"/>
                <a:cs typeface="+mj-cs"/>
              </a:rPr>
              <a:t>Kapitel 2 – Virksomhedens økonomiske struktur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F66F00A2-E680-4082-A1E9-EA9F91919D78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Virksomhedens økonomistyring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© Michael Andersen og Carsten Rohde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7A430643-F2A6-4388-B6BC-6EBBC1F483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263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692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15641924-9390-4FE7-8944-DC9EBA6857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2632" cy="685800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944B1EC4-D1ED-4110-B444-E7B199543CA4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Virksomhedens økonomistyring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© Michael Andersen og Carsten Rohde</a:t>
            </a:r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41C8F90A-8687-4720-9716-2E089888F6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6912" y="938212"/>
            <a:ext cx="8258175" cy="498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148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15641924-9390-4FE7-8944-DC9EBA6857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2632" cy="685800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944B1EC4-D1ED-4110-B444-E7B199543CA4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Virksomhedens økonomistyring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© Michael Andersen og Carsten Rohde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C5CE08E2-8B24-4166-99BB-F4D08D5F7E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3624" y="233719"/>
            <a:ext cx="7524750" cy="605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23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15641924-9390-4FE7-8944-DC9EBA6857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2632" cy="685800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944B1EC4-D1ED-4110-B444-E7B199543CA4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Virksomhedens økonomistyring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© Michael Andersen og Carsten Rohde</a:t>
            </a:r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191BC0E8-D3A4-4480-9F20-1EBC8AC0AC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1675" y="1071562"/>
            <a:ext cx="8248650" cy="471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863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15641924-9390-4FE7-8944-DC9EBA6857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2632" cy="685800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944B1EC4-D1ED-4110-B444-E7B199543CA4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Virksomhedens økonomistyring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© Michael Andersen og Carsten Rohde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020E4FB9-6FD8-4FB0-80B1-D66A9F8470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2634" y="323964"/>
            <a:ext cx="6166729" cy="596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471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15641924-9390-4FE7-8944-DC9EBA6857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2632" cy="685800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944B1EC4-D1ED-4110-B444-E7B199543CA4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Virksomhedens økonomistyring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© Michael Andersen og Carsten Rohde</a:t>
            </a:r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C05C26F1-8F3C-448D-841A-1A8CF0A99C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3612" y="1047750"/>
            <a:ext cx="7724775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311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15641924-9390-4FE7-8944-DC9EBA6857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2632" cy="685800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944B1EC4-D1ED-4110-B444-E7B199543CA4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Virksomhedens økonomistyring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© Michael Andersen og Carsten Rohde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5212FA2B-0A05-4009-963E-B61639F9D5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4951" y="95136"/>
            <a:ext cx="5862095" cy="627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464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15641924-9390-4FE7-8944-DC9EBA6857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2632" cy="685800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944B1EC4-D1ED-4110-B444-E7B199543CA4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Virksomhedens økonomistyring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© Michael Andersen og Carsten Rohde</a:t>
            </a:r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8349FD60-BA2E-46A1-A3A7-2784516D90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3700" y="1452562"/>
            <a:ext cx="6324600" cy="395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670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15641924-9390-4FE7-8944-DC9EBA6857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2632" cy="685800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944B1EC4-D1ED-4110-B444-E7B199543CA4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Virksomhedens økonomistyring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© Michael Andersen og Carsten Rohde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67922410-01CD-4998-A9D0-B82184D469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7462" y="657225"/>
            <a:ext cx="70770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320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15641924-9390-4FE7-8944-DC9EBA6857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2632" cy="685800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944B1EC4-D1ED-4110-B444-E7B199543CA4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Virksomhedens økonomistyring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© Michael Andersen og Carsten Rohde</a:t>
            </a:r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254EEAF4-4724-4591-98E2-ABEB49D13F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5587" y="623887"/>
            <a:ext cx="6600825" cy="561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569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15641924-9390-4FE7-8944-DC9EBA6857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2632" cy="685800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944B1EC4-D1ED-4110-B444-E7B199543CA4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Virksomhedens økonomistyring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© Michael Andersen og Carsten Rohde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3E3B962E-CE40-4CCD-8904-47B6F134C5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581025"/>
            <a:ext cx="6553200" cy="569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900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15641924-9390-4FE7-8944-DC9EBA6857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2632" cy="685800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944B1EC4-D1ED-4110-B444-E7B199543CA4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Virksomhedens økonomistyring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© Michael Andersen og Carsten Rohde</a:t>
            </a:r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016EFD15-B2A0-4F6A-8286-FA0EFA71B7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2625" y="1604962"/>
            <a:ext cx="8286750" cy="364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819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15641924-9390-4FE7-8944-DC9EBA6857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2632" cy="685800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944B1EC4-D1ED-4110-B444-E7B199543CA4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Virksomhedens økonomistyring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© Michael Andersen og Carsten Rohde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27BA9784-4A7B-4A6D-A6E0-C72CD35A07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2625" y="1357312"/>
            <a:ext cx="8286750" cy="41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750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124</Words>
  <Application>Microsoft Office PowerPoint</Application>
  <PresentationFormat>Widescreen</PresentationFormat>
  <Paragraphs>28</Paragraphs>
  <Slides>13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MyriadPro-Regular</vt:lpstr>
      <vt:lpstr>Office-tema</vt:lpstr>
      <vt:lpstr>  Virksomhedens økonomistyring 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Økonomisk virksomhedsbeskrivelse Fra strategi til operationel styring</dc:title>
  <dc:creator>Anne Louise Sunke Larsson</dc:creator>
  <cp:lastModifiedBy>Mette Katrine Lybye Grundahl</cp:lastModifiedBy>
  <cp:revision>19</cp:revision>
  <dcterms:created xsi:type="dcterms:W3CDTF">2022-01-13T10:33:37Z</dcterms:created>
  <dcterms:modified xsi:type="dcterms:W3CDTF">2022-10-05T09:36:01Z</dcterms:modified>
</cp:coreProperties>
</file>