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92" r:id="rId5"/>
    <p:sldId id="293" r:id="rId6"/>
    <p:sldId id="294" r:id="rId7"/>
    <p:sldId id="291" r:id="rId8"/>
    <p:sldId id="295" r:id="rId9"/>
    <p:sldId id="296" r:id="rId10"/>
    <p:sldId id="297" r:id="rId11"/>
    <p:sldId id="298" r:id="rId12"/>
    <p:sldId id="299" r:id="rId13"/>
    <p:sldId id="300" r:id="rId14"/>
    <p:sldId id="305" r:id="rId15"/>
    <p:sldId id="304" r:id="rId16"/>
    <p:sldId id="303" r:id="rId17"/>
    <p:sldId id="302" r:id="rId18"/>
    <p:sldId id="301" r:id="rId19"/>
    <p:sldId id="306" r:id="rId20"/>
    <p:sldId id="307" r:id="rId21"/>
    <p:sldId id="308" r:id="rId2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3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0F42DC-0D22-4247-9F09-C18A961BC1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B44EC281-D20C-4615-B50D-BC215AB787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4E0609B-F914-4055-B704-7FAF17995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BF19ECE-4CDB-48FA-8F88-E43C6452F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31E7F1C-04E4-4033-A2D1-FE5DEF9B9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7169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78498-7874-4BD4-8908-371280A70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A7148ED1-F9B0-4FC2-B08B-8950893CC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FFC717-B51E-4106-976A-B05C0F130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547FA0C-2391-4FF5-9CC8-35D831535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36B766C-B17B-4E36-AAD9-088E8A337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9038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96B7E7A-653E-4E92-8BAA-463DBD21C0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68330B7-B456-4AB0-A2A5-4BE47B3CE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F4ADF2-88A2-4099-BD66-E310DFCD1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E9EE672-74B8-4641-8E31-8C0F87D2B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8C12426-9F4D-488B-BA8D-E1357AB6B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510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04717D-BB5B-4565-B62F-43B344EDB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C689FB4-012B-45EE-964C-3E6D9B54C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CD7694F-EF31-451C-96B6-CE35F2C72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CE01590-90B9-48D1-9689-A8F6EB548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B7956BD-AF07-4F32-810D-6B3EA098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300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6E889B-8975-49AA-BECD-F7CA1B75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594B398-2D83-42F3-A04F-C6EF02447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1A020B4-515C-4752-A6F2-84DC3B134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EFC3621-4DE2-4D4F-9EAA-698D86BA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B8D0F3-9EA3-4972-A836-EFA8388E7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534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EA411-019C-448A-BA24-F49A795C6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806B7E6-A52C-4BB2-90BD-D7D50A511F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090985D-3534-4E03-8B45-4E8AD7A1F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513C0D7-76B5-48B8-9614-61F0E1B2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0EF96B0-4D8E-405B-8C3C-704D2791B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3A9994-AFD9-46BE-BC3F-3CFDCCFC4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9023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3AD60E-C4A9-44CC-B498-13808D79D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235389D-D97A-4AA0-8960-C7BA456BF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CD532DC-9AE5-4999-AFB7-840120145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B3FEFFAA-23D3-437F-B7F6-4450960A8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56C974A-2B55-4096-ABF0-AE17F146C7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785883B-0C10-4E17-94E5-0533550E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B7CAB3E6-2679-4215-8B75-092FD39F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E51985-5611-422D-8598-C65D71235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287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CD5A40-B7E1-44B2-AEC3-27E31320C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0D0A426-3B03-49CE-BDCA-6BCD43908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36C1C7CF-4E38-4B4B-BA17-5ECF5640E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A6DD0442-F08A-48C9-BD2A-2C1BEBD44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039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158A581-CEC1-4945-B77C-4449B5DCF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A0A911D-0AC2-4CBD-BD6C-15431A14E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B72ECC4-8567-4DA2-A614-3849E5A3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475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6E86AA-F402-41B5-A2B7-02D64CB8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D9E744-5191-4195-99B4-F734C9FD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329B88A6-5F27-4439-BCEA-58E3ECECAB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EA49080-BD8B-4D5D-B024-061C1F06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A4178BE-7EAF-4544-B22C-DAA8DC840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86D9FEB-6F48-46F9-99BF-7CD613F0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051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3792EB-4BCC-489D-BACA-AB2E5B700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14EB7B8-2B7A-4B3E-B3A2-739744E516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ACADE62-892C-4D51-93F4-28E76E159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7A8FACA-35C7-4E16-851F-4A3A72D2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75D8D24-5E48-4E01-8A52-8CC28DEC2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D0BF704-741C-4AD2-B4FB-301A93B9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4400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A4F2A1F-7069-44FC-B1EE-132DAA1E0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502B68-2505-4391-8FFE-479A8398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B4BBAF-B972-45C9-9B18-F0AD34EA7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41A0-EF9F-4973-A3B2-DD7E525E3018}" type="datetimeFigureOut">
              <a:rPr lang="da-DK" smtClean="0"/>
              <a:t>05-10-2022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5D0AC86-A9AC-4A28-8CDB-E61BF687EE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DBB89A0-B5A0-4826-A4C0-4ED3E1759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74E51-CA20-41CC-BC33-64E4C0225AE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615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2ABD65-AEAE-429A-B703-DB52F0E52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099825"/>
            <a:ext cx="9144000" cy="2387600"/>
          </a:xfrm>
        </p:spPr>
        <p:txBody>
          <a:bodyPr>
            <a:normAutofit/>
          </a:bodyPr>
          <a:lstStyle/>
          <a:p>
            <a:r>
              <a:rPr lang="da-DK" sz="5300" dirty="0" err="1"/>
              <a:t>Analysing</a:t>
            </a:r>
            <a:r>
              <a:rPr lang="da-DK" sz="5300" dirty="0"/>
              <a:t> </a:t>
            </a:r>
            <a:r>
              <a:rPr lang="da-DK" sz="5300" dirty="0" err="1"/>
              <a:t>Communication</a:t>
            </a:r>
            <a:br>
              <a:rPr lang="da-DK" sz="5300" dirty="0"/>
            </a:br>
            <a:endParaRPr lang="da-DK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66F00A2-E680-4082-A1E9-EA9F91919D78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sz="1400" dirty="0"/>
              <a:t>© Karsten Pedersen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3B2D8D3-C302-468D-868D-9B7AA60BB4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92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4423A48-428A-4773-BEBD-73EB1AEC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810" y="450114"/>
            <a:ext cx="7232379" cy="547074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8F634DA-5A99-4EEA-9A34-724588631B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65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C3D5E67-915E-4B30-A230-DA1462366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693" y="844008"/>
            <a:ext cx="8105775" cy="48577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E62A4E2-1722-491C-AD4A-E34E0EA7C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81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495F54D-9FDF-4543-AC3A-9A990D58D0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1400175"/>
            <a:ext cx="8572500" cy="405765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7CC6267-6825-434C-B1A2-F026C00CAC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8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5351977-9C06-4737-989B-9C8C46BFE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511" y="2071687"/>
            <a:ext cx="8562975" cy="271462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001B8D1D-4670-4A63-9E8D-FC43E701C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12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5506AA5-7331-479E-B359-A4DEA08D4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94" y="393985"/>
            <a:ext cx="6996810" cy="553881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062128F-EBD6-47C4-87BF-0801B68F32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98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572572CA-33CC-4D54-B033-0559CA249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798" y="433504"/>
            <a:ext cx="7570401" cy="5490051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A0377C97-E3AD-49DD-976B-3B04024E6F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7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E41EF80-0C6C-485E-9E1C-06D160C9F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073" y="282930"/>
            <a:ext cx="6117853" cy="580104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296DDAE-29AA-4319-9657-F5BFB1D39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58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B491016-B01C-4C5B-A885-F31AA5AF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594" y="231502"/>
            <a:ext cx="6306809" cy="6055112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267EA10B-F1D5-4DAC-94D0-037D40534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723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18041C85-0C34-43C8-804B-8073BE7E8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618" y="381929"/>
            <a:ext cx="7170762" cy="559512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67E488C-84BB-4CB9-A7FB-9245EA697D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459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87F7F78-5F0D-4A60-9FEC-7AD4D4337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8721" y="476947"/>
            <a:ext cx="7374558" cy="5605003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3CB045DD-8A45-4723-9428-4D0C4DB2E4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007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CA24618-2AF3-4F1A-91BF-9380AA9F2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717" y="380926"/>
            <a:ext cx="6213924" cy="5604716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A33177AE-EEA0-4FB2-A7FA-A24878B4A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11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82D1194-ABE8-46C4-A04B-91A7D18E52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315" y="495878"/>
            <a:ext cx="6151956" cy="5592687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CE93430B-B672-4E70-B63C-9AA60878BB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681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6EA6156-07E8-47BC-98D5-76231E3E7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987" y="2047875"/>
            <a:ext cx="8582025" cy="2762250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A64CEAE-7B27-41E3-B64D-E813C4CE8D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32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9ADC0FC0-0263-4230-9BE0-7A15622B7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316" y="1109082"/>
            <a:ext cx="8810625" cy="43053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6807C3A-2BE3-4C33-9D39-629397A0D5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2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3FC805BB-EFB1-40B1-8D18-11AB20B53B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537" y="976312"/>
            <a:ext cx="8924925" cy="490537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53C93CFE-C53D-46ED-86E3-2AA33CBD4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-1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676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CE7FDB0-E1A0-489B-BE7A-3997EAAEB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917" y="404006"/>
            <a:ext cx="7460166" cy="559097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40DE77A-506D-489B-A488-719069FDD1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37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25A1491E-4E40-4785-9BE8-BEB8B43B2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136" y="2038350"/>
            <a:ext cx="8467725" cy="278130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23A91E40-DFB1-4A2D-B030-DE4E7F70DA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3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C268242-C10D-4534-890C-75F2E0BB6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237" y="678133"/>
            <a:ext cx="7785526" cy="529736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6EF5C98-9C63-43E7-91DA-EFBC742C87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49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9EA9EA4B-87F0-47E8-9A8D-31AB45E33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397" y="389480"/>
            <a:ext cx="7535204" cy="57066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85C7011E-F2EC-467B-8DC1-9C532CD8F8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1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944B1EC4-D1ED-4110-B444-E7B199543CA4}"/>
              </a:ext>
            </a:extLst>
          </p:cNvPr>
          <p:cNvSpPr>
            <a:spLocks noGrp="1"/>
          </p:cNvSpPr>
          <p:nvPr/>
        </p:nvSpPr>
        <p:spPr bwMode="auto">
          <a:xfrm>
            <a:off x="3683793" y="6286614"/>
            <a:ext cx="4824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a-DK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a-DK" altLang="en-US" dirty="0" err="1"/>
              <a:t>Analysing</a:t>
            </a:r>
            <a:r>
              <a:rPr lang="da-DK" altLang="en-US" dirty="0"/>
              <a:t> </a:t>
            </a:r>
            <a:r>
              <a:rPr lang="da-DK" altLang="en-US" dirty="0" err="1"/>
              <a:t>Communication</a:t>
            </a:r>
            <a:endParaRPr lang="da-DK" altLang="en-US" dirty="0"/>
          </a:p>
          <a:p>
            <a:pPr>
              <a:spcBef>
                <a:spcPct val="0"/>
              </a:spcBef>
              <a:buFontTx/>
              <a:buNone/>
            </a:pPr>
            <a:r>
              <a:rPr lang="da-DK" altLang="en-US" dirty="0"/>
              <a:t>© Karsten Pedersen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98B327A6-AF01-4E82-BAA7-EC4A0326F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8303" y="1849236"/>
            <a:ext cx="8222166" cy="3159528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74590CB9-B529-49D9-9244-ECE0F5F32D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3"/>
          <a:stretch/>
        </p:blipFill>
        <p:spPr>
          <a:xfrm>
            <a:off x="0" y="0"/>
            <a:ext cx="274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2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108</Words>
  <Application>Microsoft Office PowerPoint</Application>
  <PresentationFormat>Widescreen</PresentationFormat>
  <Paragraphs>43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Analysing Communication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virksomhedsbeskrivelse Fra strategi til operationel styring</dc:title>
  <dc:creator>Anne Louise Sunke Larsson</dc:creator>
  <cp:lastModifiedBy>Nanna Fink Hesselholt</cp:lastModifiedBy>
  <cp:revision>21</cp:revision>
  <dcterms:created xsi:type="dcterms:W3CDTF">2022-01-13T10:33:37Z</dcterms:created>
  <dcterms:modified xsi:type="dcterms:W3CDTF">2022-10-05T09:13:14Z</dcterms:modified>
</cp:coreProperties>
</file>