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7" r:id="rId4"/>
    <p:sldId id="301" r:id="rId5"/>
    <p:sldId id="258" r:id="rId6"/>
    <p:sldId id="302" r:id="rId7"/>
    <p:sldId id="259" r:id="rId8"/>
    <p:sldId id="260" r:id="rId9"/>
    <p:sldId id="261" r:id="rId10"/>
    <p:sldId id="30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83" autoAdjust="0"/>
    <p:restoredTop sz="94660"/>
  </p:normalViewPr>
  <p:slideViewPr>
    <p:cSldViewPr snapToGrid="0">
      <p:cViewPr>
        <p:scale>
          <a:sx n="75" d="100"/>
          <a:sy n="75" d="100"/>
        </p:scale>
        <p:origin x="96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09C0B-8456-DDB1-A61B-46BAD7A7A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268A115-C5DD-B062-194A-4FAD2A501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CCB32F-7A90-7E13-85C4-BD3DE156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D504-8D0F-4BB4-837B-C6DC46C669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EDB420-EEF3-EB0B-EA96-11D16C81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4AE06CB-A1CE-DEFB-C1BF-810E300A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1124-DE0E-465E-9B34-1B4B6892F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F6D72-D39A-A40C-4F05-F8B2D54E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CA8F755-F878-D6C2-F15C-14D3FD3AE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958387-9F6B-C609-0C10-EAB0A05A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D504-8D0F-4BB4-837B-C6DC46C669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DFDBF2-A376-C6F9-DA29-13E2BB33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C2B5D5-71F3-081B-B1E6-C8BFF340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1124-DE0E-465E-9B34-1B4B6892F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D98367-B410-24DA-C49C-17ACD4F10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BFE03C8-3335-54B6-B945-5EF31E40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ADC4D1-C078-0F91-D590-9DF5D93A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D504-8D0F-4BB4-837B-C6DC46C669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8D621D-769F-9D77-FCBB-D5D337A2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7D5619-81FD-EDCF-A5E9-C2E9D83E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1124-DE0E-465E-9B34-1B4B6892F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6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3DCEA-8C75-0A88-4165-EDDD5B71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BBDDF0-1EED-C767-5364-C355D34AB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1CF00D-D53E-7E80-5604-C121F527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D504-8D0F-4BB4-837B-C6DC46C669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ABDB9A-686C-1D00-1B0B-623F8995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7B4F33-23F0-C9CF-CD48-17E0CCF8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1124-DE0E-465E-9B34-1B4B6892F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7BFA8-BDF7-AEA0-6D9A-AE9BB721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976C9B8-8F65-3FB7-27C3-CCF18A8F7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BD530B-B017-9034-8174-4D127BD2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D504-8D0F-4BB4-837B-C6DC46C669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C7C409-FA72-024E-B50B-C220598F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6225F9-11F4-639D-3AA8-94330791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1124-DE0E-465E-9B34-1B4B6892F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D9CD5-E9B9-BDAD-7D9A-87F253BB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CD38FB-E641-6DC4-F419-9C9CC02CB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5662B6-1329-4949-A9B0-25BBE8C96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8FE9282-6241-9561-156E-79E77928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D504-8D0F-4BB4-837B-C6DC46C669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1EADE99-A5B5-F9CB-A982-AD5A321F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CFAD284-348F-715C-72D7-AB0DF01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1124-DE0E-465E-9B34-1B4B6892F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4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3ED43-086B-C74E-FE80-32F572F7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60443C-3CBC-3823-BBB8-FE14219D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2476F46-519C-8AED-913D-74195D8B2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7C0FC54-7290-C5F1-8835-8F786195F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CD18A5-2541-D035-602F-A125A1FB5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EDD9DEC-7D0B-4149-6E83-0ED56CAC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D504-8D0F-4BB4-837B-C6DC46C669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55CC4B5-70F2-AFC6-BFF6-2F8F45A3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A105DFD-D9D5-5301-FBC7-6EBAE21C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1124-DE0E-465E-9B34-1B4B6892F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20DEA-DF6C-5A9E-83D7-CA18A993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B7E1D7-76F9-556D-15C9-76F745B8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D504-8D0F-4BB4-837B-C6DC46C669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5A8E62-7E44-D2F3-47CA-0BF28D9B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11518BF-C0CC-829A-19D2-1D6D3648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1124-DE0E-465E-9B34-1B4B6892F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1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A12B5B2-3BB9-5332-0BB2-54C65890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D504-8D0F-4BB4-837B-C6DC46C669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F293C73-5EF4-BBEF-1955-15C2561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6BDE245-C059-CA7B-C32D-2AB535D2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1124-DE0E-465E-9B34-1B4B6892F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AF3FF-619D-A816-99E7-A7859B9E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687AAD-F01B-B0C7-7AF8-BD30BEE2C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1A9071-E289-E3F9-3878-37C31D71B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80CAE33-E0F3-2BB7-20AC-67C546CB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D504-8D0F-4BB4-837B-C6DC46C669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581549D-BFB0-C96B-D62B-D4AC9DF9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124633C-98BE-3DB8-EB97-16DBF327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1124-DE0E-465E-9B34-1B4B6892F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6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2B9C2-66F5-5F8E-0DB5-4FE96AA2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973CD61-223D-3F38-4DFF-0BF7EB9E5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47D7205-811E-8866-3688-AFD1CD813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0FF0B58-881F-9C4F-A0E1-680E805F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D504-8D0F-4BB4-837B-C6DC46C669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4763145-3755-E7CF-0B67-508F6894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587B789-D387-86F8-64FA-F47D7875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1124-DE0E-465E-9B34-1B4B6892F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9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E1FD5F-2022-A642-213C-5651D86C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6805EF-76DA-1618-9ADB-358E5AAC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E162EB-C739-528C-0BE4-AB6D359EE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D504-8D0F-4BB4-837B-C6DC46C669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47F717-3ADD-E511-6F64-57C5623E4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F5E7C7-E68D-C234-D565-5242F7005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51124-DE0E-465E-9B34-1B4B6892FE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4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063"/>
            <a:ext cx="9144000" cy="2387600"/>
          </a:xfrm>
        </p:spPr>
        <p:txBody>
          <a:bodyPr/>
          <a:lstStyle/>
          <a:p>
            <a:r>
              <a:rPr lang="da-DK" dirty="0"/>
              <a:t>Modeller og figurer</a:t>
            </a:r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05C35EF-D86F-81FB-E448-604F76144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5457"/>
            <a:ext cx="9144000" cy="1655762"/>
          </a:xfrm>
        </p:spPr>
        <p:txBody>
          <a:bodyPr/>
          <a:lstStyle/>
          <a:p>
            <a:r>
              <a:rPr lang="da-DK" dirty="0"/>
              <a:t>Strategisk ledelse – fra teori til praksis</a:t>
            </a:r>
          </a:p>
          <a:p>
            <a:endParaRPr lang="da-DK" dirty="0"/>
          </a:p>
          <a:p>
            <a:r>
              <a:rPr lang="da-DK" dirty="0"/>
              <a:t>Kapitel 1-4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3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4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8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6C7F29-AADF-3648-D629-0E6FAB67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109537"/>
            <a:ext cx="86677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18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406E3A8-F392-095D-DB62-3EBDD6139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1933575"/>
            <a:ext cx="78295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2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5399F30-1FEC-DF22-4F62-5FE92EF16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834" y="0"/>
            <a:ext cx="8284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0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9FA01DA-6EE1-79CB-F748-7691DF027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146" y="0"/>
            <a:ext cx="6467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1FD6FF8-9BFA-1769-DC85-DBF5C9FEA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564" y="0"/>
            <a:ext cx="6874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05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1163B8C-BC3C-A059-DE32-2B569DA9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2" y="1019175"/>
            <a:ext cx="75342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2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9751C0E-5EF4-C7EA-CBE7-CA14D8A8A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366837"/>
            <a:ext cx="77343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18779F4-7C0F-5E84-0B1D-978F717E6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7" y="1466850"/>
            <a:ext cx="78200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8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DCEDFC5-BBFB-DBC4-713E-F7301A76A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76200"/>
            <a:ext cx="76581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6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1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3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E179318-B7F7-FBF6-BAD5-0ED572BF5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23825"/>
            <a:ext cx="87630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83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84FB63E-6435-24C6-CA80-8461AC502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661987"/>
            <a:ext cx="83343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34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414863B-EB30-E401-FF00-ED0646FE8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876300"/>
            <a:ext cx="76009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68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13D660A-959A-3E2F-792C-185B22929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61" y="0"/>
            <a:ext cx="7982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5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DD6FAEA-4F88-C0D4-7DF0-C2B6A5CF0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885825"/>
            <a:ext cx="83915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81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3F40D47-2B46-FC7C-EDD4-A2FCC936B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33337"/>
            <a:ext cx="78867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69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787542C-B7D0-2B31-B274-30C0CC0D0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036" y="0"/>
            <a:ext cx="6281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04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68B8E14-00B2-2C66-C6C8-B19011AEE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1647825"/>
            <a:ext cx="63627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4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832EE80-DCC7-22D9-38CD-FEDC91544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361950"/>
            <a:ext cx="63817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7C8F8E4-9B41-8EEA-FDA9-678DDD7F3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24" y="1106487"/>
            <a:ext cx="7623175" cy="49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3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D7013194-9870-6D03-3403-C8151BCC3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296" y="171450"/>
            <a:ext cx="7527407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7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007FDA0-E89E-5235-E5C0-A73C95EA4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7" y="109537"/>
            <a:ext cx="76295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8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DF9F85F-CECD-BE08-B7C8-39ECD47C9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1176337"/>
            <a:ext cx="78962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12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5E50034-4898-FA76-147F-F25FA993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1757362"/>
            <a:ext cx="77152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4B199E0-A40A-0B2C-A817-D3B92712F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1881187"/>
            <a:ext cx="77914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63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5481EA6-CE51-AE0D-25BD-30C1A2F2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2" y="1766887"/>
            <a:ext cx="76485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32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20C4FE4-F022-B1DD-1D43-0788AB27C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790" y="0"/>
            <a:ext cx="6610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60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46FE0F2-BC14-D90B-0019-01940241D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576262"/>
            <a:ext cx="76009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18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FD0920E-FC51-3847-EAA9-8E1369C4D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7" y="100012"/>
            <a:ext cx="82010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18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FA50A52-0CB7-256C-9F6F-720E3413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4762"/>
            <a:ext cx="76390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15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96D8ED8-F056-A537-F642-C49CAFEF7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2" y="209550"/>
            <a:ext cx="76485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2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99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D532F0B-6722-EAB4-ADFB-E46BB5BDA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1033462"/>
            <a:ext cx="76581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7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2A57D0A-FE3D-B630-6F1F-076E122F5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028700"/>
            <a:ext cx="7696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3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F297C77-5917-C809-DD08-B6759A47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309562"/>
            <a:ext cx="77057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60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73F9522-8E5C-C224-F291-8C5F3EC0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1719262"/>
            <a:ext cx="77152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650DAD6-7ADD-6232-5D35-347AFA37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095375"/>
            <a:ext cx="76962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4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4B205B5-7A8E-6697-FB3E-0D8C0BDBA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28" y="0"/>
            <a:ext cx="727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27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FA0B9CD-DD2E-9955-C627-16123BF83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1238250"/>
            <a:ext cx="7715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68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61F692A-E9B6-2459-1327-4DCD2A57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319087"/>
            <a:ext cx="76676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4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B04AEAF-0A50-1380-A194-B7FE784FB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445" y="0"/>
            <a:ext cx="7515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25C1E73-8A16-DDF4-518F-FE4ECC931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1052512"/>
            <a:ext cx="79819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9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EA6DD-029C-4F25-7F15-8E34BD5A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163"/>
            <a:ext cx="9144000" cy="2387600"/>
          </a:xfrm>
        </p:spPr>
        <p:txBody>
          <a:bodyPr/>
          <a:lstStyle/>
          <a:p>
            <a:r>
              <a:rPr lang="da-DK" dirty="0"/>
              <a:t>Kapitel 3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4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E34791A-D964-2DDD-9DEB-8215A058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239" y="379412"/>
            <a:ext cx="7511521" cy="60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7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4F96C44-4736-9B81-4E1A-596E1721E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2" y="1147762"/>
            <a:ext cx="76104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546295-A546-010B-AE41-98B751D78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544" r="1022" b="2861"/>
          <a:stretch/>
        </p:blipFill>
        <p:spPr>
          <a:xfrm>
            <a:off x="0" y="0"/>
            <a:ext cx="566057" cy="687356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52E3B1C-C1D4-35A7-CBE3-22A8F2F12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78" y="114300"/>
            <a:ext cx="951104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</Words>
  <Application>Microsoft Office PowerPoint</Application>
  <PresentationFormat>Widescreen</PresentationFormat>
  <Paragraphs>8</Paragraphs>
  <Slides>48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Office-tema</vt:lpstr>
      <vt:lpstr>Modeller og figurer</vt:lpstr>
      <vt:lpstr>Kapitel 1</vt:lpstr>
      <vt:lpstr>PowerPoint-præsentation</vt:lpstr>
      <vt:lpstr>Kapitel 2</vt:lpstr>
      <vt:lpstr>PowerPoint-præsentation</vt:lpstr>
      <vt:lpstr>Kapitel 3</vt:lpstr>
      <vt:lpstr>PowerPoint-præsentation</vt:lpstr>
      <vt:lpstr>PowerPoint-præsentation</vt:lpstr>
      <vt:lpstr>PowerPoint-præsentation</vt:lpstr>
      <vt:lpstr>Kapitel 4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Modeller og figurer</dc:title>
  <dc:creator>Nanna Fink Hesselholt</dc:creator>
  <cp:lastModifiedBy>Nanna Fink Hesselholt</cp:lastModifiedBy>
  <cp:revision>1</cp:revision>
  <dcterms:created xsi:type="dcterms:W3CDTF">2024-03-13T08:02:30Z</dcterms:created>
  <dcterms:modified xsi:type="dcterms:W3CDTF">2024-03-13T09:08:49Z</dcterms:modified>
</cp:coreProperties>
</file>