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7" r:id="rId10"/>
    <p:sldId id="318" r:id="rId11"/>
    <p:sldId id="319" r:id="rId12"/>
    <p:sldId id="320" r:id="rId13"/>
    <p:sldId id="321" r:id="rId14"/>
    <p:sldId id="316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61B28-D405-426E-8FE1-F2066CACC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387F1C7-0C5E-43EF-A704-6C160E67F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1F313B-1221-4457-8A17-43D754D4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8E5627-2142-4BEE-B190-C7A7EAD1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A8F2BD-F2C6-435A-889C-854CBC03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364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BA9D4-4B7D-42A2-BA2D-F4D72305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658FE6E-06F6-4EFA-A76F-4BF8C185D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A2F023-6FC7-4E22-B960-08D6340F5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8E2E2D7-6500-41F0-9512-787624AD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E9788C-4B06-4A67-802B-4F303BCA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763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4D24080-AF0A-4AC1-B12A-BD11B7E9C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38CEC4E-BC0B-4408-8A95-3F87A8FCE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03CF7B-9656-4F05-8570-0E7350C9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2B92B0-6244-4989-861E-814E5147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B817F47-BD5A-47C8-8006-E174BCBC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114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678D-3C26-4AAC-AB36-88713282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23585F-FCB1-4726-86DC-49B425A7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D152E6B-0CB3-4504-BC34-0211438E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20A0F1-0A96-4891-9AF2-F6A100D25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A495EE-DD34-42FB-B4B4-FA06D674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72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18F2E-0E1E-4C20-B76A-EF1036BBA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A637879-EA46-457A-BD5C-EDB3E5B3F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32DB10-1839-4693-9FB8-5FC537E6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6E889B-6B5B-48B4-B1C2-E7469BB6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6752852-18E3-46A8-9C38-9E8FB312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661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BE2B0-10DA-4F51-AE8C-9A335E89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8AD88D-8496-4620-BC0A-FE6CABC47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61B140E-C871-4808-8AAF-24D709DF0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E20FBF8-12CD-4F6C-95CE-934C137C1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5DE0D72-7833-4563-8188-24214E53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14347D6-0A1B-4643-BFF5-1840056F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6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2EFE73-4F28-4FDB-94EA-B0E27F6C6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5A72E34-5620-4BB0-B8F4-617B2703E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432002F-38A4-4D8A-8B66-C08F664D2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523D94B-8C1C-4C1F-A501-1AF18D0BB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0EAF366-18B4-48CA-AFEB-06C1576C2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DDDFE19-5581-49C1-83BF-A0C93943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D6CD634-F6C6-4B22-AFFC-7087A456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7769ED1-A97E-42FB-8C06-60BC3D8A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10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D3407-0DC1-4F73-9320-D9B43D12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495A1AA-B4DF-4EE4-BC27-4D566CEC8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AC4FA6B-D497-4250-9170-4706BAC5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0036875-1374-4BF3-8C58-E87AB67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38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26AE1E3-D1D8-4D9B-B0B5-2D61DE91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9332F75-4FFC-45E4-9DBC-FCC58929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6433717-5C40-4637-843A-4FEF3477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33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1FA3D-7909-4314-9132-7451FDD3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AD5749-E3CF-44C7-8BE7-0345827E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27DF8C3-A247-47FD-94DA-EB24EF936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E395D8D-9381-46A0-95F3-37A43FB1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61EAE2-CE7A-4B2D-9623-8EDDD6266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48D7871-4EF2-4306-8954-F2001E339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719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74144-387C-4F62-9775-66250B29B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B64143A-179C-42CA-9CBC-C4EDCBC08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BB036FA-8379-4299-9BD2-1C0DAD7A1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E147629-38B0-4A47-A563-566A3B5B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976217A-2ADF-4E73-94B8-3FFCFCAE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C228983-3288-4B24-A8B2-BEA449166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815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566B4D5-2BC0-4B62-8E3E-AB3C651AE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6322B7-E94F-4CAB-809A-14EF50F94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1241D3-A9F0-4545-92AD-BA7C0391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7A38-F855-47A5-BB36-B45CA233D98C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D72FC0-31C9-4FDF-BB02-94DDE503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601C748-407D-4B42-B6B4-73ED24766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8B4D3-FBD3-42FB-B262-A899585C66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77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ABD65-AEAE-429A-B703-DB52F0E5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altLang="en-US" sz="5300" dirty="0"/>
              <a:t>Økonomisk virksomhedsbeskrivelse</a:t>
            </a:r>
            <a:br>
              <a:rPr lang="da-DK" altLang="en-US" sz="6000" dirty="0"/>
            </a:br>
            <a:r>
              <a:rPr lang="da-DK" sz="2700" b="0" i="0" u="none" strike="noStrike" baseline="0" dirty="0">
                <a:latin typeface="MyriadPro-Regular"/>
              </a:rPr>
              <a:t>Fra strategi til operationel styring</a:t>
            </a:r>
            <a:br>
              <a:rPr lang="da-DK" altLang="en-US" sz="6000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CEC20B-2913-4D07-82FC-731FD93D8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579987"/>
            <a:ext cx="9144000" cy="63660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da-DK" dirty="0">
                <a:latin typeface="MyriadPro-Regular"/>
                <a:ea typeface="+mj-ea"/>
                <a:cs typeface="+mj-cs"/>
              </a:rPr>
              <a:t>Kapitel 13 – Budgettering som ledelsesværktøj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E735877-34FD-4420-942C-2FCB736C36E9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65769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3CCF147-88BD-449A-946C-759A7B13D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178" y="95136"/>
            <a:ext cx="5771641" cy="6101195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5862277-F798-4C4A-A042-EBB808C4524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105318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3FF96D19-167E-441F-BD45-BAD10EA7D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409" y="206945"/>
            <a:ext cx="6311180" cy="6079669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0107CF3-8933-456B-8EA4-D2903B06A841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2780946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9F5601DA-D435-4A3F-97A6-F48403173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095" y="1119187"/>
            <a:ext cx="7833809" cy="4619625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8589D13-BBE9-4D80-8466-024604BD3A76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486083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FB51B8FE-7192-4BA7-AC54-4DC97902A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902" y="1644361"/>
            <a:ext cx="8630195" cy="3569278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7F56004-8224-4720-82CC-312A633E31F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46494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37E3C820-A02F-4E46-87CF-FD54FBF1F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7312" y="515650"/>
            <a:ext cx="6697375" cy="5579421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1B07866-C1A9-468F-AA25-3C35D503AFBB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69529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7512D3FA-9D46-4DB6-9178-9F646B830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456" y="1377228"/>
            <a:ext cx="8207088" cy="4103544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74BC583-8B4E-44FD-B064-22FEEC843409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92407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22C0499B-9FF0-4CAB-825C-622AC48D9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904" y="993319"/>
            <a:ext cx="7420191" cy="4871361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9E5BD7A-A635-431A-A339-03333BA0C77A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33132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8E2E8D14-8276-4263-8C96-53A03AEC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658" y="95136"/>
            <a:ext cx="5126682" cy="6179127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522CA6E-EC9E-4B6A-B81E-97C0DEF6ED27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28474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980F1B2E-390A-4E9B-B0C9-A7E188E49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104" y="1378310"/>
            <a:ext cx="8389792" cy="4101379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5B8E910-0932-445F-89FC-E6A8D3D546C6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1228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D28E4C25-7FB4-4217-BCEE-CEE0BC737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138" y="1468581"/>
            <a:ext cx="8353723" cy="3920837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46DB5B6-058C-4843-B7DF-4320852AB570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47046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4427E8DF-EE58-4758-A39E-44696BD2C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699" y="95136"/>
            <a:ext cx="5562600" cy="6200775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5B7B4C8-8396-4EB9-9227-64D56E3D5EA0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89875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9DE4F12-BE17-432F-BF12-1028186E8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723" y="1292472"/>
            <a:ext cx="7674553" cy="4273056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6DBA041-BC81-4168-AD09-98B6262ADF0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36588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B34E59E7-6838-4326-9BA9-180E8EF05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33" y="342468"/>
            <a:ext cx="6318333" cy="5795096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FCC6384-8BEA-49C2-A8FD-C208D299EA70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95299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183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MyriadPro-Regular</vt:lpstr>
      <vt:lpstr>Office-tema</vt:lpstr>
      <vt:lpstr>Økonomisk virksomhedsbeskrivelse Fra strategi til operationel styring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 virksomhedsbeskrivelse Fra strategi til operationel styring </dc:title>
  <dc:creator>Anne Louise Sunke Larsson</dc:creator>
  <cp:lastModifiedBy>Anne Louise Sunke Larsson</cp:lastModifiedBy>
  <cp:revision>2</cp:revision>
  <dcterms:created xsi:type="dcterms:W3CDTF">2022-01-13T12:36:01Z</dcterms:created>
  <dcterms:modified xsi:type="dcterms:W3CDTF">2022-01-13T13:20:31Z</dcterms:modified>
</cp:coreProperties>
</file>