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0F42DC-0D22-4247-9F09-C18A961BC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44EC281-D20C-4615-B50D-BC215AB78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E0609B-F914-4055-B704-7FAF1799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F19ECE-4CDB-48FA-8F88-E43C6452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1E7F1C-04E4-4033-A2D1-FE5DEF9B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71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78498-7874-4BD4-8908-371280A7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7148ED1-F9B0-4FC2-B08B-8950893CC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FFC717-B51E-4106-976A-B05C0F13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47FA0C-2391-4FF5-9CC8-35D83153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36B766C-B17B-4E36-AAD9-088E8A33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03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96B7E7A-653E-4E92-8BAA-463DBD21C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8330B7-B456-4AB0-A2A5-4BE47B3CE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F4ADF2-88A2-4099-BD66-E310DFCD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9EE672-74B8-4641-8E31-8C0F87D2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C12426-9F4D-488B-BA8D-E1357AB6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510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4717D-BB5B-4565-B62F-43B344ED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689FB4-012B-45EE-964C-3E6D9B54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D7694F-EF31-451C-96B6-CE35F2C7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CE01590-90B9-48D1-9689-A8F6EB54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7956BD-AF07-4F32-810D-6B3EA0985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00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E889B-8975-49AA-BECD-F7CA1B75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94B398-2D83-42F3-A04F-C6EF0244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A020B4-515C-4752-A6F2-84DC3B13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FC3621-4DE2-4D4F-9EAA-698D86BA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B8D0F3-9EA3-4972-A836-EFA8388E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5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EA411-019C-448A-BA24-F49A795C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06B7E6-A52C-4BB2-90BD-D7D50A511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90985D-3534-4E03-8B45-4E8AD7A1F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513C0D7-76B5-48B8-9614-61F0E1B2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0EF96B0-4D8E-405B-8C3C-704D2791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B3A9994-AFD9-46BE-BC3F-3CFDCCFC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90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3AD60E-C4A9-44CC-B498-13808D79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35389D-D97A-4AA0-8960-C7BA456BF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D532DC-9AE5-4999-AFB7-840120145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3FEFFAA-23D3-437F-B7F6-4450960A8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56C974A-2B55-4096-ABF0-AE17F146C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785883B-0C10-4E17-94E5-0533550E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7CAB3E6-2679-4215-8B75-092FD39F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EE51985-5611-422D-8598-C65D7123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2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D5A40-B7E1-44B2-AEC3-27E31320C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0D0A426-3B03-49CE-BDCA-6BCD439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6C1C7CF-4E38-4B4B-BA17-5ECF5640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6DD0442-F08A-48C9-BD2A-2C1BEBD4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039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158A581-CEC1-4945-B77C-4449B5DC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A0A911D-0AC2-4CBD-BD6C-15431A14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B72ECC4-8567-4DA2-A614-3849E5A3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75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E86AA-F402-41B5-A2B7-02D64CB8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D9E744-5191-4195-99B4-F734C9FD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29B88A6-5F27-4439-BCEA-58E3ECECA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A49080-BD8B-4D5D-B024-061C1F06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A4178BE-7EAF-4544-B22C-DAA8DC84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86D9FEB-6F48-46F9-99BF-7CD613F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05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792EB-4BCC-489D-BACA-AB2E5B7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14EB7B8-2B7A-4B3E-B3A2-739744E51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ACADE62-892C-4D51-93F4-28E76E159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7A8FACA-35C7-4E16-851F-4A3A72D2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5D8D24-5E48-4E01-8A52-8CC28DE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D0BF704-741C-4AD2-B4FB-301A93B9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440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A4F2A1F-7069-44FC-B1EE-132DAA1E0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502B68-2505-4391-8FFE-479A83984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0B4BBAF-B972-45C9-9B18-F0AD34EA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41A0-EF9F-4973-A3B2-DD7E525E3018}" type="datetimeFigureOut">
              <a:rPr lang="da-DK" smtClean="0"/>
              <a:t>05-10-2022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D0AC86-A9AC-4A28-8CDB-E61BF687E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BB89A0-B5A0-4826-A4C0-4ED3E175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74E51-CA20-41CC-BC33-64E4C0225A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15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2ABD65-AEAE-429A-B703-DB52F0E52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da-DK" altLang="en-US" sz="5300" dirty="0"/>
            </a:br>
            <a:br>
              <a:rPr lang="da-DK" altLang="en-US" sz="5300" dirty="0"/>
            </a:br>
            <a:r>
              <a:rPr lang="da-DK" altLang="en-US" sz="5300" dirty="0"/>
              <a:t>Virksomhedens økonomistyring</a:t>
            </a:r>
            <a:br>
              <a:rPr lang="da-DK" altLang="en-US" sz="6000" dirty="0"/>
            </a:b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CEC20B-2913-4D07-82FC-731FD93D8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43349"/>
            <a:ext cx="9144000" cy="1953429"/>
          </a:xfrm>
        </p:spPr>
        <p:txBody>
          <a:bodyPr>
            <a:normAutofit/>
          </a:bodyPr>
          <a:lstStyle/>
          <a:p>
            <a:r>
              <a:rPr lang="da-DK" dirty="0">
                <a:latin typeface="MyriadPro-Regular"/>
                <a:ea typeface="+mj-ea"/>
                <a:cs typeface="+mj-cs"/>
              </a:rPr>
              <a:t>Kapitel 9 - Budgetkontrollen</a:t>
            </a:r>
            <a:br>
              <a:rPr lang="da-DK" dirty="0">
                <a:latin typeface="MyriadPro-Regular"/>
                <a:ea typeface="+mj-ea"/>
                <a:cs typeface="+mj-cs"/>
              </a:rPr>
            </a:br>
            <a:br>
              <a:rPr lang="da-DK" dirty="0">
                <a:latin typeface="MyriadPro-Regular"/>
                <a:ea typeface="+mj-ea"/>
                <a:cs typeface="+mj-cs"/>
              </a:rPr>
            </a:br>
            <a:endParaRPr lang="da-DK" dirty="0">
              <a:latin typeface="MyriadPro-Regular"/>
              <a:ea typeface="+mj-ea"/>
              <a:cs typeface="+mj-cs"/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F66F00A2-E680-4082-A1E9-EA9F91919D78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7A430643-F2A6-4388-B6BC-6EBBC1F48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FADF5E9-6979-4C8C-A5A3-14905D715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182" y="461402"/>
            <a:ext cx="6205634" cy="58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1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71C88E2-6CCE-4673-B2CB-D51CC3DB4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117" y="461282"/>
            <a:ext cx="8767763" cy="582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6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8C9C3A1-A049-407A-A1BB-0C7171694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712" y="1719262"/>
            <a:ext cx="99345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7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8EF734F-9BC5-4C54-8EA6-5AC26DCD7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2047875"/>
            <a:ext cx="98298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2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9D92210B-6ACA-45BC-A380-619FC8047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575" y="1181100"/>
            <a:ext cx="98488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F6B7B0E-E97E-4839-AFAD-C7A8F2727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792" y="151238"/>
            <a:ext cx="7110413" cy="613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0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C8B34753-23F2-46E4-B1F6-48EEE6DE0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168" y="2264569"/>
            <a:ext cx="8261664" cy="232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1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15641924-9390-4FE7-8944-DC9EBA68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2632" cy="6858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44B1EC4-D1ED-4110-B444-E7B199543CA4}"/>
              </a:ext>
            </a:extLst>
          </p:cNvPr>
          <p:cNvSpPr>
            <a:spLocks noGrp="1"/>
          </p:cNvSpPr>
          <p:nvPr/>
        </p:nvSpPr>
        <p:spPr bwMode="auto">
          <a:xfrm>
            <a:off x="3683793" y="6286614"/>
            <a:ext cx="48244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Virksomhedens økonomistyring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en-US" sz="1400" dirty="0"/>
              <a:t>© Michael Andersen og Carsten Rohde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F4B1D49B-2E1D-4245-8BD5-6CD37CFC5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404" y="438264"/>
            <a:ext cx="8295190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5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83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MyriadPro-Regular</vt:lpstr>
      <vt:lpstr>Office-tema</vt:lpstr>
      <vt:lpstr>  Virksomhedens økonomistyring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 virksomhedsbeskrivelse Fra strategi til operationel styring</dc:title>
  <dc:creator>Anne Louise Sunke Larsson</dc:creator>
  <cp:lastModifiedBy>Mette Katrine Lybye Grundahl</cp:lastModifiedBy>
  <cp:revision>23</cp:revision>
  <dcterms:created xsi:type="dcterms:W3CDTF">2022-01-13T10:33:37Z</dcterms:created>
  <dcterms:modified xsi:type="dcterms:W3CDTF">2022-10-05T09:40:43Z</dcterms:modified>
</cp:coreProperties>
</file>