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6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83862"/>
              </p:ext>
            </p:extLst>
          </p:nvPr>
        </p:nvGraphicFramePr>
        <p:xfrm>
          <a:off x="2788663" y="1518455"/>
          <a:ext cx="6614673" cy="474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ræsentation" r:id="rId3" imgW="2368440" imgH="1700280" progId="PowerPoint.Show.12">
                  <p:embed/>
                </p:oleObj>
              </mc:Choice>
              <mc:Fallback>
                <p:oleObj name="Præsentation" r:id="rId3" imgW="2368440" imgH="1700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663" y="1518455"/>
                        <a:ext cx="6614673" cy="4748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51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42697"/>
              </p:ext>
            </p:extLst>
          </p:nvPr>
        </p:nvGraphicFramePr>
        <p:xfrm>
          <a:off x="3825129" y="1566153"/>
          <a:ext cx="4328271" cy="461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ræsentation" r:id="rId3" imgW="2286171" imgH="2435487" progId="PowerPoint.Show.12">
                  <p:embed/>
                </p:oleObj>
              </mc:Choice>
              <mc:Fallback>
                <p:oleObj name="Præsentation" r:id="rId3" imgW="2286171" imgH="243548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129" y="1566153"/>
                        <a:ext cx="4328271" cy="4610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95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18919"/>
              </p:ext>
            </p:extLst>
          </p:nvPr>
        </p:nvGraphicFramePr>
        <p:xfrm>
          <a:off x="3821383" y="472880"/>
          <a:ext cx="4789217" cy="570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ræsentation" r:id="rId3" imgW="2335320" imgH="2781360" progId="PowerPoint.Show.12">
                  <p:embed/>
                </p:oleObj>
              </mc:Choice>
              <mc:Fallback>
                <p:oleObj name="Præsentation" r:id="rId3" imgW="2335320" imgH="2781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1383" y="472880"/>
                        <a:ext cx="4789217" cy="5704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14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54881"/>
              </p:ext>
            </p:extLst>
          </p:nvPr>
        </p:nvGraphicFramePr>
        <p:xfrm>
          <a:off x="2289968" y="1870075"/>
          <a:ext cx="7612063" cy="322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ræsentation" r:id="rId3" imgW="2229646" imgH="946474" progId="PowerPoint.Show.12">
                  <p:embed/>
                </p:oleObj>
              </mc:Choice>
              <mc:Fallback>
                <p:oleObj name="Præsentation" r:id="rId3" imgW="2229646" imgH="94647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9968" y="1870075"/>
                        <a:ext cx="7612063" cy="322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65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09306"/>
              </p:ext>
            </p:extLst>
          </p:nvPr>
        </p:nvGraphicFramePr>
        <p:xfrm>
          <a:off x="2409588" y="1623146"/>
          <a:ext cx="6025914" cy="455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ræsentation" r:id="rId3" imgW="1878120" imgH="1419120" progId="PowerPoint.Show.12">
                  <p:embed/>
                </p:oleObj>
              </mc:Choice>
              <mc:Fallback>
                <p:oleObj name="Præsentation" r:id="rId3" imgW="1878120" imgH="14191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9588" y="1623146"/>
                        <a:ext cx="6025914" cy="4553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11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44457"/>
              </p:ext>
            </p:extLst>
          </p:nvPr>
        </p:nvGraphicFramePr>
        <p:xfrm>
          <a:off x="2704441" y="1825625"/>
          <a:ext cx="6783118" cy="340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ræsentation" r:id="rId3" imgW="2381400" imgH="1197000" progId="PowerPoint.Show.12">
                  <p:embed/>
                </p:oleObj>
              </mc:Choice>
              <mc:Fallback>
                <p:oleObj name="Præsentation" r:id="rId3" imgW="2381400" imgH="1197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4441" y="1825625"/>
                        <a:ext cx="6783118" cy="340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58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22610"/>
              </p:ext>
            </p:extLst>
          </p:nvPr>
        </p:nvGraphicFramePr>
        <p:xfrm>
          <a:off x="2451150" y="1893094"/>
          <a:ext cx="6316933" cy="386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ræsentation" r:id="rId3" imgW="1925640" imgH="1177920" progId="PowerPoint.Show.12">
                  <p:embed/>
                </p:oleObj>
              </mc:Choice>
              <mc:Fallback>
                <p:oleObj name="Præsentation" r:id="rId3" imgW="1925640" imgH="1177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1150" y="1893094"/>
                        <a:ext cx="6316933" cy="386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26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15550"/>
              </p:ext>
            </p:extLst>
          </p:nvPr>
        </p:nvGraphicFramePr>
        <p:xfrm>
          <a:off x="2288973" y="1562600"/>
          <a:ext cx="6321627" cy="4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Præsentation" r:id="rId3" imgW="1898640" imgH="1386000" progId="PowerPoint.Show.12">
                  <p:embed/>
                </p:oleObj>
              </mc:Choice>
              <mc:Fallback>
                <p:oleObj name="Præsentation" r:id="rId3" imgW="1898640" imgH="1386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8973" y="1562600"/>
                        <a:ext cx="6321627" cy="4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3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45042"/>
              </p:ext>
            </p:extLst>
          </p:nvPr>
        </p:nvGraphicFramePr>
        <p:xfrm>
          <a:off x="2351797" y="1655027"/>
          <a:ext cx="6073977" cy="461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ræsentation" r:id="rId3" imgW="1846440" imgH="1401840" progId="PowerPoint.Show.12">
                  <p:embed/>
                </p:oleObj>
              </mc:Choice>
              <mc:Fallback>
                <p:oleObj name="Præsentation" r:id="rId3" imgW="1846440" imgH="1401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797" y="1655027"/>
                        <a:ext cx="6073977" cy="461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00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98964"/>
              </p:ext>
            </p:extLst>
          </p:nvPr>
        </p:nvGraphicFramePr>
        <p:xfrm>
          <a:off x="2716876" y="1646238"/>
          <a:ext cx="6998608" cy="445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ræsentation" r:id="rId3" imgW="2341440" imgH="1488960" progId="PowerPoint.Show.12">
                  <p:embed/>
                </p:oleObj>
              </mc:Choice>
              <mc:Fallback>
                <p:oleObj name="Præsentation" r:id="rId3" imgW="2341440" imgH="1488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6876" y="1646238"/>
                        <a:ext cx="6998608" cy="445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53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16865"/>
              </p:ext>
            </p:extLst>
          </p:nvPr>
        </p:nvGraphicFramePr>
        <p:xfrm>
          <a:off x="1805918" y="1870075"/>
          <a:ext cx="8580164" cy="207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æsentation" r:id="rId3" imgW="2183923" imgH="527419" progId="PowerPoint.Show.12">
                  <p:embed/>
                </p:oleObj>
              </mc:Choice>
              <mc:Fallback>
                <p:oleObj name="Præsentation" r:id="rId3" imgW="2183923" imgH="52741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5918" y="1870075"/>
                        <a:ext cx="8580164" cy="207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373510"/>
              </p:ext>
            </p:extLst>
          </p:nvPr>
        </p:nvGraphicFramePr>
        <p:xfrm>
          <a:off x="2823128" y="1690688"/>
          <a:ext cx="6415852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ræsentation" r:id="rId3" imgW="2322360" imgH="1623960" progId="PowerPoint.Show.12">
                  <p:embed/>
                </p:oleObj>
              </mc:Choice>
              <mc:Fallback>
                <p:oleObj name="Præsentation" r:id="rId3" imgW="2322360" imgH="1623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3128" y="1690688"/>
                        <a:ext cx="6415852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56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38559"/>
              </p:ext>
            </p:extLst>
          </p:nvPr>
        </p:nvGraphicFramePr>
        <p:xfrm>
          <a:off x="2947481" y="1617385"/>
          <a:ext cx="6442480" cy="455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ræsentation" r:id="rId3" imgW="2215965" imgH="1568216" progId="PowerPoint.Show.12">
                  <p:embed/>
                </p:oleObj>
              </mc:Choice>
              <mc:Fallback>
                <p:oleObj name="Præsentation" r:id="rId3" imgW="2215965" imgH="156821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481" y="1617385"/>
                        <a:ext cx="6442480" cy="455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33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1355"/>
              </p:ext>
            </p:extLst>
          </p:nvPr>
        </p:nvGraphicFramePr>
        <p:xfrm>
          <a:off x="1870913" y="1545863"/>
          <a:ext cx="7375903" cy="463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Præsentation" r:id="rId3" imgW="1937305" imgH="1216124" progId="PowerPoint.Show.12">
                  <p:embed/>
                </p:oleObj>
              </mc:Choice>
              <mc:Fallback>
                <p:oleObj name="Præsentation" r:id="rId3" imgW="1937305" imgH="121612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913" y="1545863"/>
                        <a:ext cx="7375903" cy="463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52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6748"/>
              </p:ext>
            </p:extLst>
          </p:nvPr>
        </p:nvGraphicFramePr>
        <p:xfrm>
          <a:off x="1961044" y="1870075"/>
          <a:ext cx="8269911" cy="209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Præsentation" r:id="rId3" imgW="2248008" imgH="568460" progId="PowerPoint.Show.12">
                  <p:embed/>
                </p:oleObj>
              </mc:Choice>
              <mc:Fallback>
                <p:oleObj name="Præsentation" r:id="rId3" imgW="2248008" imgH="5684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044" y="1870075"/>
                        <a:ext cx="8269911" cy="2090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37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5834"/>
              </p:ext>
            </p:extLst>
          </p:nvPr>
        </p:nvGraphicFramePr>
        <p:xfrm>
          <a:off x="2472700" y="1646238"/>
          <a:ext cx="6379470" cy="430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Præsentation" r:id="rId3" imgW="1937305" imgH="1307567" progId="PowerPoint.Show.12">
                  <p:embed/>
                </p:oleObj>
              </mc:Choice>
              <mc:Fallback>
                <p:oleObj name="Præsentation" r:id="rId3" imgW="1937305" imgH="130756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2700" y="1646238"/>
                        <a:ext cx="6379470" cy="4308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6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378936"/>
              </p:ext>
            </p:extLst>
          </p:nvPr>
        </p:nvGraphicFramePr>
        <p:xfrm>
          <a:off x="3573498" y="1581028"/>
          <a:ext cx="5045004" cy="459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æsentation" r:id="rId3" imgW="2282760" imgH="2079720" progId="PowerPoint.Show.12">
                  <p:embed/>
                </p:oleObj>
              </mc:Choice>
              <mc:Fallback>
                <p:oleObj name="Præsentation" r:id="rId3" imgW="2282760" imgH="20797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3498" y="1581028"/>
                        <a:ext cx="5045004" cy="459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31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90442"/>
              </p:ext>
            </p:extLst>
          </p:nvPr>
        </p:nvGraphicFramePr>
        <p:xfrm>
          <a:off x="2099046" y="1449421"/>
          <a:ext cx="6618558" cy="472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æsentation" r:id="rId3" imgW="1978200" imgH="1413000" progId="PowerPoint.Show.12">
                  <p:embed/>
                </p:oleObj>
              </mc:Choice>
              <mc:Fallback>
                <p:oleObj name="Præsentation" r:id="rId3" imgW="1978200" imgH="1413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046" y="1449421"/>
                        <a:ext cx="6618558" cy="4727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28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19609"/>
              </p:ext>
            </p:extLst>
          </p:nvPr>
        </p:nvGraphicFramePr>
        <p:xfrm>
          <a:off x="2790883" y="1870075"/>
          <a:ext cx="6610233" cy="369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æsentation" r:id="rId3" imgW="2274840" imgH="1273320" progId="PowerPoint.Show.12">
                  <p:embed/>
                </p:oleObj>
              </mc:Choice>
              <mc:Fallback>
                <p:oleObj name="Præsentation" r:id="rId3" imgW="2274840" imgH="12733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0883" y="1870075"/>
                        <a:ext cx="6610233" cy="3699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74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48815"/>
              </p:ext>
            </p:extLst>
          </p:nvPr>
        </p:nvGraphicFramePr>
        <p:xfrm>
          <a:off x="2646493" y="1870075"/>
          <a:ext cx="6899013" cy="319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æsentation" r:id="rId3" imgW="2328840" imgH="1077840" progId="PowerPoint.Show.12">
                  <p:embed/>
                </p:oleObj>
              </mc:Choice>
              <mc:Fallback>
                <p:oleObj name="Præsentation" r:id="rId3" imgW="2328840" imgH="1077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6493" y="1870075"/>
                        <a:ext cx="6899013" cy="3193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49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51200"/>
              </p:ext>
            </p:extLst>
          </p:nvPr>
        </p:nvGraphicFramePr>
        <p:xfrm>
          <a:off x="2599505" y="1825625"/>
          <a:ext cx="6992989" cy="31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æsentation" r:id="rId3" imgW="2301840" imgH="1035000" progId="PowerPoint.Show.12">
                  <p:embed/>
                </p:oleObj>
              </mc:Choice>
              <mc:Fallback>
                <p:oleObj name="Præsentation" r:id="rId3" imgW="2301840" imgH="1035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9505" y="1825625"/>
                        <a:ext cx="6992989" cy="3144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6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05365"/>
              </p:ext>
            </p:extLst>
          </p:nvPr>
        </p:nvGraphicFramePr>
        <p:xfrm>
          <a:off x="2483963" y="1825625"/>
          <a:ext cx="7224074" cy="335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ræsentation" r:id="rId3" imgW="2308320" imgH="1071720" progId="PowerPoint.Show.12">
                  <p:embed/>
                </p:oleObj>
              </mc:Choice>
              <mc:Fallback>
                <p:oleObj name="Præsentation" r:id="rId3" imgW="2308320" imgH="10717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963" y="1825625"/>
                        <a:ext cx="7224074" cy="335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8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192903"/>
              </p:ext>
            </p:extLst>
          </p:nvPr>
        </p:nvGraphicFramePr>
        <p:xfrm>
          <a:off x="3264102" y="1870075"/>
          <a:ext cx="5663795" cy="426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ræsentation" r:id="rId3" imgW="2215965" imgH="1670460" progId="PowerPoint.Show.12">
                  <p:embed/>
                </p:oleObj>
              </mc:Choice>
              <mc:Fallback>
                <p:oleObj name="Præsentation" r:id="rId3" imgW="2215965" imgH="16704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4102" y="1870075"/>
                        <a:ext cx="5663795" cy="426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25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165</Words>
  <Application>Microsoft Office PowerPoint</Application>
  <PresentationFormat>Widescreen</PresentationFormat>
  <Paragraphs>48</Paragraphs>
  <Slides>24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Melior LT Std</vt:lpstr>
      <vt:lpstr>Office-tema</vt:lpstr>
      <vt:lpstr>Præsentation</vt:lpstr>
      <vt:lpstr>Kapitel 6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Tangø</cp:lastModifiedBy>
  <cp:revision>7</cp:revision>
  <dcterms:created xsi:type="dcterms:W3CDTF">2020-08-13T08:12:33Z</dcterms:created>
  <dcterms:modified xsi:type="dcterms:W3CDTF">2020-08-17T13:03:05Z</dcterms:modified>
</cp:coreProperties>
</file>