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1" r:id="rId4"/>
    <p:sldId id="467" r:id="rId5"/>
    <p:sldId id="468" r:id="rId6"/>
    <p:sldId id="469" r:id="rId7"/>
    <p:sldId id="470" r:id="rId8"/>
    <p:sldId id="471" r:id="rId9"/>
    <p:sldId id="472" r:id="rId10"/>
    <p:sldId id="473" r:id="rId11"/>
    <p:sldId id="474" r:id="rId12"/>
    <p:sldId id="466" r:id="rId13"/>
    <p:sldId id="460"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6.2</a:t>
            </a:r>
          </a:p>
          <a:p>
            <a:r>
              <a:rPr lang="da-DK" sz="4000" dirty="0">
                <a:solidFill>
                  <a:srgbClr val="6B9C77"/>
                </a:solidFill>
                <a:latin typeface="HelveticaNeueLT Std Lt Cn" panose="020B0406020202030204" pitchFamily="34" charset="0"/>
                <a:cs typeface="Arial Narrow" panose="020B0604020202020204" pitchFamily="34" charset="0"/>
              </a:rPr>
              <a:t>PROJEKTETS ORGANISATION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 name="Lige forbindelse 111">
            <a:extLst>
              <a:ext uri="{FF2B5EF4-FFF2-40B4-BE49-F238E27FC236}">
                <a16:creationId xmlns:a16="http://schemas.microsoft.com/office/drawing/2014/main" id="{39B2A83B-4C2C-E3D1-95A0-6E79D753C240}"/>
              </a:ext>
            </a:extLst>
          </p:cNvPr>
          <p:cNvCxnSpPr/>
          <p:nvPr/>
        </p:nvCxnSpPr>
        <p:spPr>
          <a:xfrm>
            <a:off x="6076060" y="1546109"/>
            <a:ext cx="0" cy="21572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t>Skabelon 5: Projektets organisation </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pP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53" name="Gruppe 52">
            <a:extLst>
              <a:ext uri="{FF2B5EF4-FFF2-40B4-BE49-F238E27FC236}">
                <a16:creationId xmlns:a16="http://schemas.microsoft.com/office/drawing/2014/main" id="{0825AEBE-A34D-DBF9-F7C7-0EB6E4273894}"/>
              </a:ext>
            </a:extLst>
          </p:cNvPr>
          <p:cNvGrpSpPr/>
          <p:nvPr/>
        </p:nvGrpSpPr>
        <p:grpSpPr>
          <a:xfrm>
            <a:off x="4798333" y="1104105"/>
            <a:ext cx="2507122" cy="616124"/>
            <a:chOff x="4549749" y="1104094"/>
            <a:chExt cx="2507122" cy="616124"/>
          </a:xfrm>
        </p:grpSpPr>
        <p:sp>
          <p:nvSpPr>
            <p:cNvPr id="54" name="CustomShape 15">
              <a:extLst>
                <a:ext uri="{FF2B5EF4-FFF2-40B4-BE49-F238E27FC236}">
                  <a16:creationId xmlns:a16="http://schemas.microsoft.com/office/drawing/2014/main" id="{494695F6-69F6-80BE-496A-D99F587E9E4B}"/>
                </a:ext>
              </a:extLst>
            </p:cNvPr>
            <p:cNvSpPr/>
            <p:nvPr/>
          </p:nvSpPr>
          <p:spPr>
            <a:xfrm>
              <a:off x="4598082" y="1145682"/>
              <a:ext cx="2458789" cy="574536"/>
            </a:xfrm>
            <a:prstGeom prst="rect">
              <a:avLst/>
            </a:prstGeom>
            <a:solidFill>
              <a:schemeClr val="accent1">
                <a:lumMod val="40000"/>
                <a:lumOff val="60000"/>
              </a:schemeClr>
            </a:solidFill>
            <a:ln w="3175">
              <a:solidFill>
                <a:schemeClr val="tx1"/>
              </a:solidFill>
            </a:ln>
          </p:spPr>
          <p:txBody>
            <a:bodyPr/>
            <a:lstStyle/>
            <a:p>
              <a:endParaRPr lang="da-DK"/>
            </a:p>
          </p:txBody>
        </p:sp>
        <p:sp>
          <p:nvSpPr>
            <p:cNvPr id="55" name="Rektangel 54">
              <a:extLst>
                <a:ext uri="{FF2B5EF4-FFF2-40B4-BE49-F238E27FC236}">
                  <a16:creationId xmlns:a16="http://schemas.microsoft.com/office/drawing/2014/main" id="{41347AA2-0FE8-2502-E538-11A780EACA84}"/>
                </a:ext>
              </a:extLst>
            </p:cNvPr>
            <p:cNvSpPr/>
            <p:nvPr/>
          </p:nvSpPr>
          <p:spPr>
            <a:xfrm>
              <a:off x="4549749" y="1104094"/>
              <a:ext cx="909143" cy="249684"/>
            </a:xfrm>
            <a:prstGeom prst="rect">
              <a:avLst/>
            </a:prstGeom>
            <a:ln w="3175">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Projektejer                                                        </a:t>
              </a:r>
            </a:p>
          </p:txBody>
        </p:sp>
        <p:sp>
          <p:nvSpPr>
            <p:cNvPr id="56" name="Tekstfelt 55">
              <a:extLst>
                <a:ext uri="{FF2B5EF4-FFF2-40B4-BE49-F238E27FC236}">
                  <a16:creationId xmlns:a16="http://schemas.microsoft.com/office/drawing/2014/main" id="{72CB54EE-C462-72C7-A936-3E5977FC93C1}"/>
                </a:ext>
              </a:extLst>
            </p:cNvPr>
            <p:cNvSpPr txBox="1"/>
            <p:nvPr/>
          </p:nvSpPr>
          <p:spPr>
            <a:xfrm>
              <a:off x="4571037" y="1282243"/>
              <a:ext cx="319318" cy="276999"/>
            </a:xfrm>
            <a:prstGeom prst="rect">
              <a:avLst/>
            </a:prstGeom>
            <a:noFill/>
          </p:spPr>
          <p:txBody>
            <a:bodyPr wrap="none" rtlCol="0">
              <a:spAutoFit/>
            </a:bodyPr>
            <a:lstStyle/>
            <a:p>
              <a:r>
                <a:rPr lang="da-DK" sz="1200" dirty="0"/>
                <a:t>xx</a:t>
              </a:r>
            </a:p>
          </p:txBody>
        </p:sp>
      </p:grpSp>
      <p:grpSp>
        <p:nvGrpSpPr>
          <p:cNvPr id="57" name="Gruppe 56">
            <a:extLst>
              <a:ext uri="{FF2B5EF4-FFF2-40B4-BE49-F238E27FC236}">
                <a16:creationId xmlns:a16="http://schemas.microsoft.com/office/drawing/2014/main" id="{428D460F-00C6-19CD-1640-CAB41C152C32}"/>
              </a:ext>
            </a:extLst>
          </p:cNvPr>
          <p:cNvGrpSpPr/>
          <p:nvPr/>
        </p:nvGrpSpPr>
        <p:grpSpPr>
          <a:xfrm>
            <a:off x="4799812" y="1940077"/>
            <a:ext cx="2507122" cy="616124"/>
            <a:chOff x="4551228" y="1940077"/>
            <a:chExt cx="2507122" cy="616124"/>
          </a:xfrm>
        </p:grpSpPr>
        <p:sp>
          <p:nvSpPr>
            <p:cNvPr id="73" name="CustomShape 15">
              <a:extLst>
                <a:ext uri="{FF2B5EF4-FFF2-40B4-BE49-F238E27FC236}">
                  <a16:creationId xmlns:a16="http://schemas.microsoft.com/office/drawing/2014/main" id="{765D9A6C-2B4B-E8B5-49D4-0DA7CB0B3D7F}"/>
                </a:ext>
              </a:extLst>
            </p:cNvPr>
            <p:cNvSpPr/>
            <p:nvPr/>
          </p:nvSpPr>
          <p:spPr>
            <a:xfrm>
              <a:off x="4599561" y="1981665"/>
              <a:ext cx="2458789" cy="574536"/>
            </a:xfrm>
            <a:prstGeom prst="rect">
              <a:avLst/>
            </a:prstGeom>
            <a:solidFill>
              <a:schemeClr val="accent1">
                <a:lumMod val="40000"/>
                <a:lumOff val="60000"/>
              </a:schemeClr>
            </a:solidFill>
            <a:ln w="3175">
              <a:solidFill>
                <a:schemeClr val="tx1"/>
              </a:solidFill>
            </a:ln>
          </p:spPr>
          <p:txBody>
            <a:bodyPr/>
            <a:lstStyle/>
            <a:p>
              <a:endParaRPr lang="da-DK"/>
            </a:p>
          </p:txBody>
        </p:sp>
        <p:sp>
          <p:nvSpPr>
            <p:cNvPr id="74" name="Rektangel 73">
              <a:extLst>
                <a:ext uri="{FF2B5EF4-FFF2-40B4-BE49-F238E27FC236}">
                  <a16:creationId xmlns:a16="http://schemas.microsoft.com/office/drawing/2014/main" id="{AB66AE7A-F1DD-F5A8-FF5C-CB806D573681}"/>
                </a:ext>
              </a:extLst>
            </p:cNvPr>
            <p:cNvSpPr/>
            <p:nvPr/>
          </p:nvSpPr>
          <p:spPr>
            <a:xfrm>
              <a:off x="4551228" y="1940077"/>
              <a:ext cx="909143" cy="249684"/>
            </a:xfrm>
            <a:prstGeom prst="rect">
              <a:avLst/>
            </a:prstGeom>
            <a:ln w="3175">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Projektleder                                                        </a:t>
              </a:r>
            </a:p>
          </p:txBody>
        </p:sp>
        <p:sp>
          <p:nvSpPr>
            <p:cNvPr id="75" name="Tekstfelt 74">
              <a:extLst>
                <a:ext uri="{FF2B5EF4-FFF2-40B4-BE49-F238E27FC236}">
                  <a16:creationId xmlns:a16="http://schemas.microsoft.com/office/drawing/2014/main" id="{BDD2D825-927B-051B-0AE6-E70F20F0C731}"/>
                </a:ext>
              </a:extLst>
            </p:cNvPr>
            <p:cNvSpPr txBox="1"/>
            <p:nvPr/>
          </p:nvSpPr>
          <p:spPr>
            <a:xfrm>
              <a:off x="4562159" y="2117169"/>
              <a:ext cx="319318" cy="276999"/>
            </a:xfrm>
            <a:prstGeom prst="rect">
              <a:avLst/>
            </a:prstGeom>
            <a:noFill/>
          </p:spPr>
          <p:txBody>
            <a:bodyPr wrap="none" rtlCol="0">
              <a:spAutoFit/>
            </a:bodyPr>
            <a:lstStyle/>
            <a:p>
              <a:r>
                <a:rPr lang="da-DK" sz="1200" dirty="0"/>
                <a:t>xx</a:t>
              </a:r>
            </a:p>
          </p:txBody>
        </p:sp>
      </p:grpSp>
      <p:grpSp>
        <p:nvGrpSpPr>
          <p:cNvPr id="76" name="Gruppe 75">
            <a:extLst>
              <a:ext uri="{FF2B5EF4-FFF2-40B4-BE49-F238E27FC236}">
                <a16:creationId xmlns:a16="http://schemas.microsoft.com/office/drawing/2014/main" id="{FBB994E9-08C1-918E-0748-9F2EBFDCEB5D}"/>
              </a:ext>
            </a:extLst>
          </p:cNvPr>
          <p:cNvGrpSpPr/>
          <p:nvPr/>
        </p:nvGrpSpPr>
        <p:grpSpPr>
          <a:xfrm>
            <a:off x="4803125" y="2719024"/>
            <a:ext cx="2502330" cy="2037907"/>
            <a:chOff x="4554541" y="2719024"/>
            <a:chExt cx="2502330" cy="1964839"/>
          </a:xfrm>
        </p:grpSpPr>
        <p:sp>
          <p:nvSpPr>
            <p:cNvPr id="77" name="CustomShape 15">
              <a:extLst>
                <a:ext uri="{FF2B5EF4-FFF2-40B4-BE49-F238E27FC236}">
                  <a16:creationId xmlns:a16="http://schemas.microsoft.com/office/drawing/2014/main" id="{A9FA77DD-470B-05E4-230A-56184B50DF6A}"/>
                </a:ext>
              </a:extLst>
            </p:cNvPr>
            <p:cNvSpPr/>
            <p:nvPr/>
          </p:nvSpPr>
          <p:spPr>
            <a:xfrm>
              <a:off x="4598082" y="2733293"/>
              <a:ext cx="2458789" cy="1950570"/>
            </a:xfrm>
            <a:prstGeom prst="rect">
              <a:avLst/>
            </a:prstGeom>
            <a:solidFill>
              <a:schemeClr val="accent1">
                <a:lumMod val="40000"/>
                <a:lumOff val="60000"/>
              </a:schemeClr>
            </a:solidFill>
            <a:ln w="3175">
              <a:solidFill>
                <a:schemeClr val="tx1"/>
              </a:solidFill>
            </a:ln>
          </p:spPr>
          <p:txBody>
            <a:bodyPr/>
            <a:lstStyle/>
            <a:p>
              <a:endParaRPr lang="da-DK" dirty="0"/>
            </a:p>
          </p:txBody>
        </p:sp>
        <p:sp>
          <p:nvSpPr>
            <p:cNvPr id="78" name="Rektangel 77">
              <a:extLst>
                <a:ext uri="{FF2B5EF4-FFF2-40B4-BE49-F238E27FC236}">
                  <a16:creationId xmlns:a16="http://schemas.microsoft.com/office/drawing/2014/main" id="{96E383BE-95D6-15D9-6AAC-2A222D00C07B}"/>
                </a:ext>
              </a:extLst>
            </p:cNvPr>
            <p:cNvSpPr/>
            <p:nvPr/>
          </p:nvSpPr>
          <p:spPr>
            <a:xfrm>
              <a:off x="4554541" y="2719024"/>
              <a:ext cx="1099657" cy="185936"/>
            </a:xfrm>
            <a:prstGeom prst="rect">
              <a:avLst/>
            </a:prstGeom>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Projektteam</a:t>
              </a:r>
            </a:p>
          </p:txBody>
        </p:sp>
        <p:sp>
          <p:nvSpPr>
            <p:cNvPr id="79" name="Tekstfelt 78">
              <a:extLst>
                <a:ext uri="{FF2B5EF4-FFF2-40B4-BE49-F238E27FC236}">
                  <a16:creationId xmlns:a16="http://schemas.microsoft.com/office/drawing/2014/main" id="{B09D382E-D867-A73D-5FF9-CC84C7E8D9AC}"/>
                </a:ext>
              </a:extLst>
            </p:cNvPr>
            <p:cNvSpPr txBox="1"/>
            <p:nvPr/>
          </p:nvSpPr>
          <p:spPr>
            <a:xfrm>
              <a:off x="4578847" y="2894389"/>
              <a:ext cx="319318" cy="206277"/>
            </a:xfrm>
            <a:prstGeom prst="rect">
              <a:avLst/>
            </a:prstGeom>
            <a:noFill/>
          </p:spPr>
          <p:txBody>
            <a:bodyPr wrap="none" rtlCol="0">
              <a:spAutoFit/>
            </a:bodyPr>
            <a:lstStyle/>
            <a:p>
              <a:r>
                <a:rPr lang="da-DK" sz="1200" dirty="0"/>
                <a:t>xx</a:t>
              </a:r>
            </a:p>
          </p:txBody>
        </p:sp>
      </p:grpSp>
      <p:grpSp>
        <p:nvGrpSpPr>
          <p:cNvPr id="80" name="Gruppe 79">
            <a:extLst>
              <a:ext uri="{FF2B5EF4-FFF2-40B4-BE49-F238E27FC236}">
                <a16:creationId xmlns:a16="http://schemas.microsoft.com/office/drawing/2014/main" id="{316ED2D3-AB22-0DA8-CD6F-78E847425CEB}"/>
              </a:ext>
            </a:extLst>
          </p:cNvPr>
          <p:cNvGrpSpPr/>
          <p:nvPr/>
        </p:nvGrpSpPr>
        <p:grpSpPr>
          <a:xfrm>
            <a:off x="6061900" y="4856221"/>
            <a:ext cx="2235888" cy="1224192"/>
            <a:chOff x="1421119" y="4825545"/>
            <a:chExt cx="2235888" cy="1224192"/>
          </a:xfrm>
          <a:solidFill>
            <a:schemeClr val="accent1">
              <a:lumMod val="40000"/>
              <a:lumOff val="60000"/>
            </a:schemeClr>
          </a:solidFill>
        </p:grpSpPr>
        <p:sp>
          <p:nvSpPr>
            <p:cNvPr id="81" name="CustomShape 15">
              <a:extLst>
                <a:ext uri="{FF2B5EF4-FFF2-40B4-BE49-F238E27FC236}">
                  <a16:creationId xmlns:a16="http://schemas.microsoft.com/office/drawing/2014/main" id="{C96131B4-1EA7-23E1-B483-8236B9B8B5F0}"/>
                </a:ext>
              </a:extLst>
            </p:cNvPr>
            <p:cNvSpPr/>
            <p:nvPr/>
          </p:nvSpPr>
          <p:spPr>
            <a:xfrm>
              <a:off x="1454682" y="4853372"/>
              <a:ext cx="2202325" cy="1196365"/>
            </a:xfrm>
            <a:prstGeom prst="rect">
              <a:avLst/>
            </a:prstGeom>
            <a:grpFill/>
            <a:ln w="3175">
              <a:solidFill>
                <a:schemeClr val="tx1"/>
              </a:solidFill>
            </a:ln>
          </p:spPr>
          <p:txBody>
            <a:bodyPr/>
            <a:lstStyle/>
            <a:p>
              <a:endParaRPr lang="da-DK"/>
            </a:p>
          </p:txBody>
        </p:sp>
        <p:sp>
          <p:nvSpPr>
            <p:cNvPr id="82" name="Tekstfelt 81">
              <a:extLst>
                <a:ext uri="{FF2B5EF4-FFF2-40B4-BE49-F238E27FC236}">
                  <a16:creationId xmlns:a16="http://schemas.microsoft.com/office/drawing/2014/main" id="{8E862177-20A1-F59E-30AA-D52250CBAE8A}"/>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83" name="Rektangel 82">
              <a:extLst>
                <a:ext uri="{FF2B5EF4-FFF2-40B4-BE49-F238E27FC236}">
                  <a16:creationId xmlns:a16="http://schemas.microsoft.com/office/drawing/2014/main" id="{3615FEA8-A3CC-80A0-3389-BC6697A43A47}"/>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3</a:t>
              </a:r>
            </a:p>
          </p:txBody>
        </p:sp>
      </p:grpSp>
      <p:grpSp>
        <p:nvGrpSpPr>
          <p:cNvPr id="84" name="Gruppe 83">
            <a:extLst>
              <a:ext uri="{FF2B5EF4-FFF2-40B4-BE49-F238E27FC236}">
                <a16:creationId xmlns:a16="http://schemas.microsoft.com/office/drawing/2014/main" id="{DCB7E5EB-1E9D-1EEA-7D15-450A9C600446}"/>
              </a:ext>
            </a:extLst>
          </p:cNvPr>
          <p:cNvGrpSpPr/>
          <p:nvPr/>
        </p:nvGrpSpPr>
        <p:grpSpPr>
          <a:xfrm>
            <a:off x="8349385" y="4856221"/>
            <a:ext cx="2235888" cy="1224192"/>
            <a:chOff x="1421119" y="4825545"/>
            <a:chExt cx="2235888" cy="1224192"/>
          </a:xfrm>
          <a:solidFill>
            <a:schemeClr val="accent1">
              <a:lumMod val="40000"/>
              <a:lumOff val="60000"/>
            </a:schemeClr>
          </a:solidFill>
        </p:grpSpPr>
        <p:sp>
          <p:nvSpPr>
            <p:cNvPr id="85" name="CustomShape 15">
              <a:extLst>
                <a:ext uri="{FF2B5EF4-FFF2-40B4-BE49-F238E27FC236}">
                  <a16:creationId xmlns:a16="http://schemas.microsoft.com/office/drawing/2014/main" id="{A3E91AD6-4865-78BE-130A-8FCCDEFF3DD4}"/>
                </a:ext>
              </a:extLst>
            </p:cNvPr>
            <p:cNvSpPr/>
            <p:nvPr/>
          </p:nvSpPr>
          <p:spPr>
            <a:xfrm>
              <a:off x="1454682" y="4853372"/>
              <a:ext cx="2202325" cy="1196365"/>
            </a:xfrm>
            <a:prstGeom prst="rect">
              <a:avLst/>
            </a:prstGeom>
            <a:grpFill/>
            <a:ln w="3175">
              <a:solidFill>
                <a:schemeClr val="tx1"/>
              </a:solidFill>
            </a:ln>
          </p:spPr>
          <p:txBody>
            <a:bodyPr/>
            <a:lstStyle/>
            <a:p>
              <a:endParaRPr lang="da-DK" dirty="0"/>
            </a:p>
          </p:txBody>
        </p:sp>
        <p:sp>
          <p:nvSpPr>
            <p:cNvPr id="86" name="Tekstfelt 85">
              <a:extLst>
                <a:ext uri="{FF2B5EF4-FFF2-40B4-BE49-F238E27FC236}">
                  <a16:creationId xmlns:a16="http://schemas.microsoft.com/office/drawing/2014/main" id="{CE0A876C-8475-7717-A461-08F8239C9163}"/>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87" name="Rektangel 86">
              <a:extLst>
                <a:ext uri="{FF2B5EF4-FFF2-40B4-BE49-F238E27FC236}">
                  <a16:creationId xmlns:a16="http://schemas.microsoft.com/office/drawing/2014/main" id="{53CAFFFD-EE9A-E59D-E965-6AA217C6B08F}"/>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4</a:t>
              </a:r>
            </a:p>
          </p:txBody>
        </p:sp>
      </p:grpSp>
      <p:grpSp>
        <p:nvGrpSpPr>
          <p:cNvPr id="88" name="Gruppe 87">
            <a:extLst>
              <a:ext uri="{FF2B5EF4-FFF2-40B4-BE49-F238E27FC236}">
                <a16:creationId xmlns:a16="http://schemas.microsoft.com/office/drawing/2014/main" id="{E6C6B368-215A-D78D-FD3F-F3D51F2FDADC}"/>
              </a:ext>
            </a:extLst>
          </p:cNvPr>
          <p:cNvGrpSpPr/>
          <p:nvPr/>
        </p:nvGrpSpPr>
        <p:grpSpPr>
          <a:xfrm>
            <a:off x="3774414" y="4856221"/>
            <a:ext cx="2235888" cy="1224192"/>
            <a:chOff x="1421119" y="4825545"/>
            <a:chExt cx="2235888" cy="1224192"/>
          </a:xfrm>
          <a:solidFill>
            <a:schemeClr val="accent1">
              <a:lumMod val="40000"/>
              <a:lumOff val="60000"/>
            </a:schemeClr>
          </a:solidFill>
        </p:grpSpPr>
        <p:sp>
          <p:nvSpPr>
            <p:cNvPr id="89" name="CustomShape 15">
              <a:extLst>
                <a:ext uri="{FF2B5EF4-FFF2-40B4-BE49-F238E27FC236}">
                  <a16:creationId xmlns:a16="http://schemas.microsoft.com/office/drawing/2014/main" id="{AE341209-4717-3BE1-0827-60BB5FA00E8D}"/>
                </a:ext>
              </a:extLst>
            </p:cNvPr>
            <p:cNvSpPr/>
            <p:nvPr/>
          </p:nvSpPr>
          <p:spPr>
            <a:xfrm>
              <a:off x="1454682" y="4853372"/>
              <a:ext cx="2202325" cy="1196365"/>
            </a:xfrm>
            <a:prstGeom prst="rect">
              <a:avLst/>
            </a:prstGeom>
            <a:grpFill/>
            <a:ln w="3175">
              <a:solidFill>
                <a:schemeClr val="tx1"/>
              </a:solidFill>
            </a:ln>
          </p:spPr>
          <p:txBody>
            <a:bodyPr/>
            <a:lstStyle/>
            <a:p>
              <a:endParaRPr lang="da-DK"/>
            </a:p>
          </p:txBody>
        </p:sp>
        <p:sp>
          <p:nvSpPr>
            <p:cNvPr id="90" name="Tekstfelt 89">
              <a:extLst>
                <a:ext uri="{FF2B5EF4-FFF2-40B4-BE49-F238E27FC236}">
                  <a16:creationId xmlns:a16="http://schemas.microsoft.com/office/drawing/2014/main" id="{E883D430-3D49-F291-E34E-0C95431D0D84}"/>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91" name="Rektangel 90">
              <a:extLst>
                <a:ext uri="{FF2B5EF4-FFF2-40B4-BE49-F238E27FC236}">
                  <a16:creationId xmlns:a16="http://schemas.microsoft.com/office/drawing/2014/main" id="{8FCD72FC-5238-BA94-3CA5-3B8C79953FB6}"/>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2</a:t>
              </a:r>
            </a:p>
          </p:txBody>
        </p:sp>
      </p:grpSp>
      <p:grpSp>
        <p:nvGrpSpPr>
          <p:cNvPr id="92" name="Gruppe 91">
            <a:extLst>
              <a:ext uri="{FF2B5EF4-FFF2-40B4-BE49-F238E27FC236}">
                <a16:creationId xmlns:a16="http://schemas.microsoft.com/office/drawing/2014/main" id="{036BF17F-DF42-F3A0-A1A9-9F438C4C4C72}"/>
              </a:ext>
            </a:extLst>
          </p:cNvPr>
          <p:cNvGrpSpPr/>
          <p:nvPr/>
        </p:nvGrpSpPr>
        <p:grpSpPr>
          <a:xfrm>
            <a:off x="1486928" y="4856221"/>
            <a:ext cx="2235888" cy="1224192"/>
            <a:chOff x="1421119" y="4825545"/>
            <a:chExt cx="2235888" cy="1224192"/>
          </a:xfrm>
          <a:solidFill>
            <a:schemeClr val="accent1">
              <a:lumMod val="40000"/>
              <a:lumOff val="60000"/>
            </a:schemeClr>
          </a:solidFill>
        </p:grpSpPr>
        <p:sp>
          <p:nvSpPr>
            <p:cNvPr id="93" name="CustomShape 15">
              <a:extLst>
                <a:ext uri="{FF2B5EF4-FFF2-40B4-BE49-F238E27FC236}">
                  <a16:creationId xmlns:a16="http://schemas.microsoft.com/office/drawing/2014/main" id="{FEA333A0-EDC2-3408-9F97-73A360321909}"/>
                </a:ext>
              </a:extLst>
            </p:cNvPr>
            <p:cNvSpPr/>
            <p:nvPr/>
          </p:nvSpPr>
          <p:spPr>
            <a:xfrm>
              <a:off x="1454682" y="4853372"/>
              <a:ext cx="2202325" cy="1196365"/>
            </a:xfrm>
            <a:prstGeom prst="rect">
              <a:avLst/>
            </a:prstGeom>
            <a:grpFill/>
            <a:ln w="3175">
              <a:solidFill>
                <a:schemeClr val="tx1"/>
              </a:solidFill>
            </a:ln>
          </p:spPr>
          <p:txBody>
            <a:bodyPr/>
            <a:lstStyle/>
            <a:p>
              <a:endParaRPr lang="da-DK" dirty="0"/>
            </a:p>
          </p:txBody>
        </p:sp>
        <p:sp>
          <p:nvSpPr>
            <p:cNvPr id="94" name="Tekstfelt 93">
              <a:extLst>
                <a:ext uri="{FF2B5EF4-FFF2-40B4-BE49-F238E27FC236}">
                  <a16:creationId xmlns:a16="http://schemas.microsoft.com/office/drawing/2014/main" id="{3011E713-5423-19DA-7B75-0398BBD0B630}"/>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95" name="Rektangel 94">
              <a:extLst>
                <a:ext uri="{FF2B5EF4-FFF2-40B4-BE49-F238E27FC236}">
                  <a16:creationId xmlns:a16="http://schemas.microsoft.com/office/drawing/2014/main" id="{AFE82EBC-CBEA-E1AE-517A-3C08065AC96C}"/>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1</a:t>
              </a:r>
            </a:p>
          </p:txBody>
        </p:sp>
      </p:grpSp>
      <p:grpSp>
        <p:nvGrpSpPr>
          <p:cNvPr id="96" name="Gruppe 95">
            <a:extLst>
              <a:ext uri="{FF2B5EF4-FFF2-40B4-BE49-F238E27FC236}">
                <a16:creationId xmlns:a16="http://schemas.microsoft.com/office/drawing/2014/main" id="{AD6D0CA2-1ACC-D2E4-232D-B3394ABEC3E7}"/>
              </a:ext>
            </a:extLst>
          </p:cNvPr>
          <p:cNvGrpSpPr/>
          <p:nvPr/>
        </p:nvGrpSpPr>
        <p:grpSpPr>
          <a:xfrm>
            <a:off x="1474014" y="1950965"/>
            <a:ext cx="3232299" cy="1034241"/>
            <a:chOff x="1474014" y="1942087"/>
            <a:chExt cx="2997607" cy="1034241"/>
          </a:xfrm>
          <a:solidFill>
            <a:schemeClr val="accent1">
              <a:lumMod val="20000"/>
              <a:lumOff val="80000"/>
            </a:schemeClr>
          </a:solidFill>
        </p:grpSpPr>
        <p:sp>
          <p:nvSpPr>
            <p:cNvPr id="97" name="CustomShape 15">
              <a:extLst>
                <a:ext uri="{FF2B5EF4-FFF2-40B4-BE49-F238E27FC236}">
                  <a16:creationId xmlns:a16="http://schemas.microsoft.com/office/drawing/2014/main" id="{F2C05B1A-22A8-B7C2-37F9-A2971239F24C}"/>
                </a:ext>
              </a:extLst>
            </p:cNvPr>
            <p:cNvSpPr/>
            <p:nvPr/>
          </p:nvSpPr>
          <p:spPr>
            <a:xfrm>
              <a:off x="1519686" y="1967511"/>
              <a:ext cx="2951935" cy="1008817"/>
            </a:xfrm>
            <a:prstGeom prst="rect">
              <a:avLst/>
            </a:prstGeom>
            <a:grpFill/>
            <a:ln w="3175">
              <a:solidFill>
                <a:schemeClr val="tx1"/>
              </a:solidFill>
            </a:ln>
          </p:spPr>
          <p:txBody>
            <a:bodyPr/>
            <a:lstStyle/>
            <a:p>
              <a:endParaRPr lang="da-DK"/>
            </a:p>
          </p:txBody>
        </p:sp>
        <p:sp>
          <p:nvSpPr>
            <p:cNvPr id="98" name="Rektangel 97">
              <a:extLst>
                <a:ext uri="{FF2B5EF4-FFF2-40B4-BE49-F238E27FC236}">
                  <a16:creationId xmlns:a16="http://schemas.microsoft.com/office/drawing/2014/main" id="{E3991489-B9BF-7E78-21C6-D409E3CAB948}"/>
                </a:ext>
              </a:extLst>
            </p:cNvPr>
            <p:cNvSpPr/>
            <p:nvPr/>
          </p:nvSpPr>
          <p:spPr>
            <a:xfrm>
              <a:off x="1474014" y="1942087"/>
              <a:ext cx="1662992" cy="440329"/>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1</a:t>
              </a:r>
            </a:p>
          </p:txBody>
        </p:sp>
        <p:sp>
          <p:nvSpPr>
            <p:cNvPr id="99" name="Tekstfelt 98">
              <a:extLst>
                <a:ext uri="{FF2B5EF4-FFF2-40B4-BE49-F238E27FC236}">
                  <a16:creationId xmlns:a16="http://schemas.microsoft.com/office/drawing/2014/main" id="{5AA302F7-B3B5-E385-4EEE-B3DA7A9C0984}"/>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grpSp>
        <p:nvGrpSpPr>
          <p:cNvPr id="100" name="Gruppe 99">
            <a:extLst>
              <a:ext uri="{FF2B5EF4-FFF2-40B4-BE49-F238E27FC236}">
                <a16:creationId xmlns:a16="http://schemas.microsoft.com/office/drawing/2014/main" id="{D7F93847-6591-2317-E03E-C50093B2E2AA}"/>
              </a:ext>
            </a:extLst>
          </p:cNvPr>
          <p:cNvGrpSpPr/>
          <p:nvPr/>
        </p:nvGrpSpPr>
        <p:grpSpPr>
          <a:xfrm>
            <a:off x="1484537" y="3094976"/>
            <a:ext cx="3232299" cy="1034241"/>
            <a:chOff x="1474014" y="1942087"/>
            <a:chExt cx="2997607" cy="1034241"/>
          </a:xfrm>
          <a:solidFill>
            <a:schemeClr val="accent1">
              <a:lumMod val="20000"/>
              <a:lumOff val="80000"/>
            </a:schemeClr>
          </a:solidFill>
        </p:grpSpPr>
        <p:sp>
          <p:nvSpPr>
            <p:cNvPr id="101" name="CustomShape 15">
              <a:extLst>
                <a:ext uri="{FF2B5EF4-FFF2-40B4-BE49-F238E27FC236}">
                  <a16:creationId xmlns:a16="http://schemas.microsoft.com/office/drawing/2014/main" id="{47A236A0-C679-0726-8194-813B0B6741DB}"/>
                </a:ext>
              </a:extLst>
            </p:cNvPr>
            <p:cNvSpPr/>
            <p:nvPr/>
          </p:nvSpPr>
          <p:spPr>
            <a:xfrm>
              <a:off x="1519686" y="1967511"/>
              <a:ext cx="2951935" cy="1008817"/>
            </a:xfrm>
            <a:prstGeom prst="rect">
              <a:avLst/>
            </a:prstGeom>
            <a:grpFill/>
            <a:ln w="3175">
              <a:solidFill>
                <a:schemeClr val="tx1"/>
              </a:solidFill>
            </a:ln>
          </p:spPr>
          <p:txBody>
            <a:bodyPr/>
            <a:lstStyle/>
            <a:p>
              <a:endParaRPr lang="da-DK" dirty="0"/>
            </a:p>
          </p:txBody>
        </p:sp>
        <p:sp>
          <p:nvSpPr>
            <p:cNvPr id="102" name="Rektangel 101">
              <a:extLst>
                <a:ext uri="{FF2B5EF4-FFF2-40B4-BE49-F238E27FC236}">
                  <a16:creationId xmlns:a16="http://schemas.microsoft.com/office/drawing/2014/main" id="{4CF42C6C-E58D-C243-4F04-947A756FFE88}"/>
                </a:ext>
              </a:extLst>
            </p:cNvPr>
            <p:cNvSpPr/>
            <p:nvPr/>
          </p:nvSpPr>
          <p:spPr>
            <a:xfrm>
              <a:off x="1474014" y="1942087"/>
              <a:ext cx="1662992"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3</a:t>
              </a:r>
            </a:p>
          </p:txBody>
        </p:sp>
        <p:sp>
          <p:nvSpPr>
            <p:cNvPr id="103" name="Tekstfelt 102">
              <a:extLst>
                <a:ext uri="{FF2B5EF4-FFF2-40B4-BE49-F238E27FC236}">
                  <a16:creationId xmlns:a16="http://schemas.microsoft.com/office/drawing/2014/main" id="{FEFEAA4B-50F8-6035-102D-78A9BC132F9A}"/>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grpSp>
        <p:nvGrpSpPr>
          <p:cNvPr id="104" name="Gruppe 103">
            <a:extLst>
              <a:ext uri="{FF2B5EF4-FFF2-40B4-BE49-F238E27FC236}">
                <a16:creationId xmlns:a16="http://schemas.microsoft.com/office/drawing/2014/main" id="{309722B4-977F-C417-B672-A49E987E0FBA}"/>
              </a:ext>
            </a:extLst>
          </p:cNvPr>
          <p:cNvGrpSpPr/>
          <p:nvPr/>
        </p:nvGrpSpPr>
        <p:grpSpPr>
          <a:xfrm>
            <a:off x="7388047" y="1952441"/>
            <a:ext cx="3197224" cy="1034241"/>
            <a:chOff x="1474014" y="1942087"/>
            <a:chExt cx="2997607" cy="1034241"/>
          </a:xfrm>
          <a:solidFill>
            <a:schemeClr val="accent1">
              <a:lumMod val="20000"/>
              <a:lumOff val="80000"/>
            </a:schemeClr>
          </a:solidFill>
        </p:grpSpPr>
        <p:sp>
          <p:nvSpPr>
            <p:cNvPr id="105" name="CustomShape 15">
              <a:extLst>
                <a:ext uri="{FF2B5EF4-FFF2-40B4-BE49-F238E27FC236}">
                  <a16:creationId xmlns:a16="http://schemas.microsoft.com/office/drawing/2014/main" id="{8B626EB9-043D-E0D0-823B-234149C2204C}"/>
                </a:ext>
              </a:extLst>
            </p:cNvPr>
            <p:cNvSpPr/>
            <p:nvPr/>
          </p:nvSpPr>
          <p:spPr>
            <a:xfrm>
              <a:off x="1519686" y="1967511"/>
              <a:ext cx="2951935" cy="1008817"/>
            </a:xfrm>
            <a:prstGeom prst="rect">
              <a:avLst/>
            </a:prstGeom>
            <a:grpFill/>
            <a:ln w="3175">
              <a:solidFill>
                <a:schemeClr val="tx1"/>
              </a:solidFill>
            </a:ln>
          </p:spPr>
          <p:txBody>
            <a:bodyPr/>
            <a:lstStyle/>
            <a:p>
              <a:endParaRPr lang="da-DK"/>
            </a:p>
          </p:txBody>
        </p:sp>
        <p:sp>
          <p:nvSpPr>
            <p:cNvPr id="106" name="Rektangel 105">
              <a:extLst>
                <a:ext uri="{FF2B5EF4-FFF2-40B4-BE49-F238E27FC236}">
                  <a16:creationId xmlns:a16="http://schemas.microsoft.com/office/drawing/2014/main" id="{FA71F897-FED8-FD7E-3D3C-CB1FD5461D49}"/>
                </a:ext>
              </a:extLst>
            </p:cNvPr>
            <p:cNvSpPr/>
            <p:nvPr/>
          </p:nvSpPr>
          <p:spPr>
            <a:xfrm>
              <a:off x="1474014" y="1942087"/>
              <a:ext cx="1662992"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2</a:t>
              </a:r>
            </a:p>
          </p:txBody>
        </p:sp>
        <p:sp>
          <p:nvSpPr>
            <p:cNvPr id="107" name="Tekstfelt 106">
              <a:extLst>
                <a:ext uri="{FF2B5EF4-FFF2-40B4-BE49-F238E27FC236}">
                  <a16:creationId xmlns:a16="http://schemas.microsoft.com/office/drawing/2014/main" id="{EB05053E-5B44-A78F-A0E2-68496F84C2DE}"/>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grpSp>
        <p:nvGrpSpPr>
          <p:cNvPr id="108" name="Gruppe 107">
            <a:extLst>
              <a:ext uri="{FF2B5EF4-FFF2-40B4-BE49-F238E27FC236}">
                <a16:creationId xmlns:a16="http://schemas.microsoft.com/office/drawing/2014/main" id="{C73F098D-5026-C9DD-B0E9-D13C88DCA3E8}"/>
              </a:ext>
            </a:extLst>
          </p:cNvPr>
          <p:cNvGrpSpPr/>
          <p:nvPr/>
        </p:nvGrpSpPr>
        <p:grpSpPr>
          <a:xfrm>
            <a:off x="7391190" y="3094976"/>
            <a:ext cx="3194081" cy="1034241"/>
            <a:chOff x="1474014" y="1942087"/>
            <a:chExt cx="2997607" cy="1034241"/>
          </a:xfrm>
          <a:solidFill>
            <a:schemeClr val="accent1">
              <a:lumMod val="20000"/>
              <a:lumOff val="80000"/>
            </a:schemeClr>
          </a:solidFill>
        </p:grpSpPr>
        <p:sp>
          <p:nvSpPr>
            <p:cNvPr id="109" name="CustomShape 15">
              <a:extLst>
                <a:ext uri="{FF2B5EF4-FFF2-40B4-BE49-F238E27FC236}">
                  <a16:creationId xmlns:a16="http://schemas.microsoft.com/office/drawing/2014/main" id="{D30C70C0-6628-D4EB-5CBD-16601B82DB89}"/>
                </a:ext>
              </a:extLst>
            </p:cNvPr>
            <p:cNvSpPr/>
            <p:nvPr/>
          </p:nvSpPr>
          <p:spPr>
            <a:xfrm>
              <a:off x="1519686" y="1967511"/>
              <a:ext cx="2951935" cy="1008817"/>
            </a:xfrm>
            <a:prstGeom prst="rect">
              <a:avLst/>
            </a:prstGeom>
            <a:grpFill/>
            <a:ln w="3175">
              <a:solidFill>
                <a:schemeClr val="tx1"/>
              </a:solidFill>
            </a:ln>
          </p:spPr>
          <p:txBody>
            <a:bodyPr/>
            <a:lstStyle/>
            <a:p>
              <a:endParaRPr lang="da-DK" dirty="0"/>
            </a:p>
          </p:txBody>
        </p:sp>
        <p:sp>
          <p:nvSpPr>
            <p:cNvPr id="110" name="Rektangel 109">
              <a:extLst>
                <a:ext uri="{FF2B5EF4-FFF2-40B4-BE49-F238E27FC236}">
                  <a16:creationId xmlns:a16="http://schemas.microsoft.com/office/drawing/2014/main" id="{67713792-39C1-786B-517B-8CB656A7BB9E}"/>
                </a:ext>
              </a:extLst>
            </p:cNvPr>
            <p:cNvSpPr/>
            <p:nvPr/>
          </p:nvSpPr>
          <p:spPr>
            <a:xfrm>
              <a:off x="1474014" y="1942087"/>
              <a:ext cx="1662992"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4</a:t>
              </a:r>
            </a:p>
          </p:txBody>
        </p:sp>
        <p:sp>
          <p:nvSpPr>
            <p:cNvPr id="111" name="Tekstfelt 110">
              <a:extLst>
                <a:ext uri="{FF2B5EF4-FFF2-40B4-BE49-F238E27FC236}">
                  <a16:creationId xmlns:a16="http://schemas.microsoft.com/office/drawing/2014/main" id="{0852ED83-8CB6-DE5B-E401-EB8AFF23445E}"/>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spTree>
    <p:extLst>
      <p:ext uri="{BB962C8B-B14F-4D97-AF65-F5344CB8AC3E}">
        <p14:creationId xmlns:p14="http://schemas.microsoft.com/office/powerpoint/2010/main" val="48169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E16BC3A7-73EF-8142-C363-BC0D67A830B1}"/>
              </a:ext>
            </a:extLst>
          </p:cNvPr>
          <p:cNvGrpSpPr/>
          <p:nvPr/>
        </p:nvGrpSpPr>
        <p:grpSpPr>
          <a:xfrm>
            <a:off x="4720206" y="1015775"/>
            <a:ext cx="5865066" cy="831562"/>
            <a:chOff x="4720206" y="1015775"/>
            <a:chExt cx="5865066" cy="831562"/>
          </a:xfrm>
        </p:grpSpPr>
        <p:sp>
          <p:nvSpPr>
            <p:cNvPr id="5" name="CustomShape 15">
              <a:extLst>
                <a:ext uri="{FF2B5EF4-FFF2-40B4-BE49-F238E27FC236}">
                  <a16:creationId xmlns:a16="http://schemas.microsoft.com/office/drawing/2014/main" id="{8F860AF0-DB4E-9107-DA3E-8B50637E9741}"/>
                </a:ext>
              </a:extLst>
            </p:cNvPr>
            <p:cNvSpPr/>
            <p:nvPr/>
          </p:nvSpPr>
          <p:spPr>
            <a:xfrm>
              <a:off x="4720206" y="1015775"/>
              <a:ext cx="5865066" cy="831562"/>
            </a:xfrm>
            <a:prstGeom prst="rect">
              <a:avLst/>
            </a:prstGeom>
            <a:solidFill>
              <a:schemeClr val="accent1">
                <a:lumMod val="20000"/>
                <a:lumOff val="80000"/>
              </a:schemeClr>
            </a:solidFill>
            <a:ln w="3175">
              <a:solidFill>
                <a:schemeClr val="tx1"/>
              </a:solidFill>
            </a:ln>
          </p:spPr>
          <p:txBody>
            <a:bodyPr/>
            <a:lstStyle/>
            <a:p>
              <a:endParaRPr lang="da-DK"/>
            </a:p>
          </p:txBody>
        </p:sp>
        <p:sp>
          <p:nvSpPr>
            <p:cNvPr id="6" name="Rektangel 5">
              <a:extLst>
                <a:ext uri="{FF2B5EF4-FFF2-40B4-BE49-F238E27FC236}">
                  <a16:creationId xmlns:a16="http://schemas.microsoft.com/office/drawing/2014/main" id="{02670E6A-D7E8-3EA6-2357-824FBE49FE73}"/>
                </a:ext>
              </a:extLst>
            </p:cNvPr>
            <p:cNvSpPr/>
            <p:nvPr/>
          </p:nvSpPr>
          <p:spPr>
            <a:xfrm>
              <a:off x="7317873" y="1100990"/>
              <a:ext cx="1099657" cy="249684"/>
            </a:xfrm>
            <a:prstGeom prst="rect">
              <a:avLst/>
            </a:prstGeom>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Styregruppe</a:t>
              </a:r>
            </a:p>
          </p:txBody>
        </p:sp>
        <p:sp>
          <p:nvSpPr>
            <p:cNvPr id="10" name="Tekstfelt 9">
              <a:extLst>
                <a:ext uri="{FF2B5EF4-FFF2-40B4-BE49-F238E27FC236}">
                  <a16:creationId xmlns:a16="http://schemas.microsoft.com/office/drawing/2014/main" id="{3920FA32-183B-9D46-4CAA-42BD82FC1EE3}"/>
                </a:ext>
              </a:extLst>
            </p:cNvPr>
            <p:cNvSpPr txBox="1"/>
            <p:nvPr/>
          </p:nvSpPr>
          <p:spPr>
            <a:xfrm>
              <a:off x="8313798" y="1086747"/>
              <a:ext cx="319318" cy="276999"/>
            </a:xfrm>
            <a:prstGeom prst="rect">
              <a:avLst/>
            </a:prstGeom>
            <a:noFill/>
          </p:spPr>
          <p:txBody>
            <a:bodyPr wrap="none" rtlCol="0">
              <a:spAutoFit/>
            </a:bodyPr>
            <a:lstStyle/>
            <a:p>
              <a:r>
                <a:rPr lang="da-DK" sz="1200" dirty="0"/>
                <a:t>xx</a:t>
              </a:r>
            </a:p>
          </p:txBody>
        </p:sp>
      </p:grpSp>
      <p:cxnSp>
        <p:nvCxnSpPr>
          <p:cNvPr id="112" name="Lige forbindelse 111">
            <a:extLst>
              <a:ext uri="{FF2B5EF4-FFF2-40B4-BE49-F238E27FC236}">
                <a16:creationId xmlns:a16="http://schemas.microsoft.com/office/drawing/2014/main" id="{39B2A83B-4C2C-E3D1-95A0-6E79D753C240}"/>
              </a:ext>
            </a:extLst>
          </p:cNvPr>
          <p:cNvCxnSpPr/>
          <p:nvPr/>
        </p:nvCxnSpPr>
        <p:spPr>
          <a:xfrm>
            <a:off x="6076060" y="1546109"/>
            <a:ext cx="0" cy="21572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t>Skabelon 6: Projektets organisation </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pP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53" name="Gruppe 52">
            <a:extLst>
              <a:ext uri="{FF2B5EF4-FFF2-40B4-BE49-F238E27FC236}">
                <a16:creationId xmlns:a16="http://schemas.microsoft.com/office/drawing/2014/main" id="{0825AEBE-A34D-DBF9-F7C7-0EB6E4273894}"/>
              </a:ext>
            </a:extLst>
          </p:cNvPr>
          <p:cNvGrpSpPr/>
          <p:nvPr/>
        </p:nvGrpSpPr>
        <p:grpSpPr>
          <a:xfrm>
            <a:off x="4798333" y="1104105"/>
            <a:ext cx="2507122" cy="616124"/>
            <a:chOff x="4549749" y="1104094"/>
            <a:chExt cx="2507122" cy="616124"/>
          </a:xfrm>
        </p:grpSpPr>
        <p:sp>
          <p:nvSpPr>
            <p:cNvPr id="54" name="CustomShape 15">
              <a:extLst>
                <a:ext uri="{FF2B5EF4-FFF2-40B4-BE49-F238E27FC236}">
                  <a16:creationId xmlns:a16="http://schemas.microsoft.com/office/drawing/2014/main" id="{494695F6-69F6-80BE-496A-D99F587E9E4B}"/>
                </a:ext>
              </a:extLst>
            </p:cNvPr>
            <p:cNvSpPr/>
            <p:nvPr/>
          </p:nvSpPr>
          <p:spPr>
            <a:xfrm>
              <a:off x="4598082" y="1145682"/>
              <a:ext cx="2458789" cy="574536"/>
            </a:xfrm>
            <a:prstGeom prst="rect">
              <a:avLst/>
            </a:prstGeom>
            <a:solidFill>
              <a:schemeClr val="accent1">
                <a:lumMod val="40000"/>
                <a:lumOff val="60000"/>
              </a:schemeClr>
            </a:solidFill>
            <a:ln w="3175">
              <a:solidFill>
                <a:schemeClr val="tx1"/>
              </a:solidFill>
            </a:ln>
          </p:spPr>
          <p:txBody>
            <a:bodyPr/>
            <a:lstStyle/>
            <a:p>
              <a:endParaRPr lang="da-DK"/>
            </a:p>
          </p:txBody>
        </p:sp>
        <p:sp>
          <p:nvSpPr>
            <p:cNvPr id="55" name="Rektangel 54">
              <a:extLst>
                <a:ext uri="{FF2B5EF4-FFF2-40B4-BE49-F238E27FC236}">
                  <a16:creationId xmlns:a16="http://schemas.microsoft.com/office/drawing/2014/main" id="{41347AA2-0FE8-2502-E538-11A780EACA84}"/>
                </a:ext>
              </a:extLst>
            </p:cNvPr>
            <p:cNvSpPr/>
            <p:nvPr/>
          </p:nvSpPr>
          <p:spPr>
            <a:xfrm>
              <a:off x="4549749" y="1104094"/>
              <a:ext cx="909143" cy="249684"/>
            </a:xfrm>
            <a:prstGeom prst="rect">
              <a:avLst/>
            </a:prstGeom>
            <a:ln w="3175">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Projektejer                                                        </a:t>
              </a:r>
            </a:p>
          </p:txBody>
        </p:sp>
        <p:sp>
          <p:nvSpPr>
            <p:cNvPr id="56" name="Tekstfelt 55">
              <a:extLst>
                <a:ext uri="{FF2B5EF4-FFF2-40B4-BE49-F238E27FC236}">
                  <a16:creationId xmlns:a16="http://schemas.microsoft.com/office/drawing/2014/main" id="{72CB54EE-C462-72C7-A936-3E5977FC93C1}"/>
                </a:ext>
              </a:extLst>
            </p:cNvPr>
            <p:cNvSpPr txBox="1"/>
            <p:nvPr/>
          </p:nvSpPr>
          <p:spPr>
            <a:xfrm>
              <a:off x="4571037" y="1282243"/>
              <a:ext cx="319318" cy="276999"/>
            </a:xfrm>
            <a:prstGeom prst="rect">
              <a:avLst/>
            </a:prstGeom>
            <a:noFill/>
          </p:spPr>
          <p:txBody>
            <a:bodyPr wrap="none" rtlCol="0">
              <a:spAutoFit/>
            </a:bodyPr>
            <a:lstStyle/>
            <a:p>
              <a:r>
                <a:rPr lang="da-DK" sz="1200" dirty="0"/>
                <a:t>xx</a:t>
              </a:r>
            </a:p>
          </p:txBody>
        </p:sp>
      </p:grpSp>
      <p:grpSp>
        <p:nvGrpSpPr>
          <p:cNvPr id="57" name="Gruppe 56">
            <a:extLst>
              <a:ext uri="{FF2B5EF4-FFF2-40B4-BE49-F238E27FC236}">
                <a16:creationId xmlns:a16="http://schemas.microsoft.com/office/drawing/2014/main" id="{428D460F-00C6-19CD-1640-CAB41C152C32}"/>
              </a:ext>
            </a:extLst>
          </p:cNvPr>
          <p:cNvGrpSpPr/>
          <p:nvPr/>
        </p:nvGrpSpPr>
        <p:grpSpPr>
          <a:xfrm>
            <a:off x="4799812" y="1940077"/>
            <a:ext cx="2507122" cy="616124"/>
            <a:chOff x="4551228" y="1940077"/>
            <a:chExt cx="2507122" cy="616124"/>
          </a:xfrm>
        </p:grpSpPr>
        <p:sp>
          <p:nvSpPr>
            <p:cNvPr id="73" name="CustomShape 15">
              <a:extLst>
                <a:ext uri="{FF2B5EF4-FFF2-40B4-BE49-F238E27FC236}">
                  <a16:creationId xmlns:a16="http://schemas.microsoft.com/office/drawing/2014/main" id="{765D9A6C-2B4B-E8B5-49D4-0DA7CB0B3D7F}"/>
                </a:ext>
              </a:extLst>
            </p:cNvPr>
            <p:cNvSpPr/>
            <p:nvPr/>
          </p:nvSpPr>
          <p:spPr>
            <a:xfrm>
              <a:off x="4599561" y="1981665"/>
              <a:ext cx="2458789" cy="574536"/>
            </a:xfrm>
            <a:prstGeom prst="rect">
              <a:avLst/>
            </a:prstGeom>
            <a:solidFill>
              <a:schemeClr val="accent1">
                <a:lumMod val="40000"/>
                <a:lumOff val="60000"/>
              </a:schemeClr>
            </a:solidFill>
            <a:ln w="3175">
              <a:solidFill>
                <a:schemeClr val="tx1"/>
              </a:solidFill>
            </a:ln>
          </p:spPr>
          <p:txBody>
            <a:bodyPr/>
            <a:lstStyle/>
            <a:p>
              <a:endParaRPr lang="da-DK"/>
            </a:p>
          </p:txBody>
        </p:sp>
        <p:sp>
          <p:nvSpPr>
            <p:cNvPr id="74" name="Rektangel 73">
              <a:extLst>
                <a:ext uri="{FF2B5EF4-FFF2-40B4-BE49-F238E27FC236}">
                  <a16:creationId xmlns:a16="http://schemas.microsoft.com/office/drawing/2014/main" id="{AB66AE7A-F1DD-F5A8-FF5C-CB806D573681}"/>
                </a:ext>
              </a:extLst>
            </p:cNvPr>
            <p:cNvSpPr/>
            <p:nvPr/>
          </p:nvSpPr>
          <p:spPr>
            <a:xfrm>
              <a:off x="4551228" y="1940077"/>
              <a:ext cx="909143" cy="249684"/>
            </a:xfrm>
            <a:prstGeom prst="rect">
              <a:avLst/>
            </a:prstGeom>
            <a:ln w="3175">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Projektleder                                                        </a:t>
              </a:r>
            </a:p>
          </p:txBody>
        </p:sp>
        <p:sp>
          <p:nvSpPr>
            <p:cNvPr id="75" name="Tekstfelt 74">
              <a:extLst>
                <a:ext uri="{FF2B5EF4-FFF2-40B4-BE49-F238E27FC236}">
                  <a16:creationId xmlns:a16="http://schemas.microsoft.com/office/drawing/2014/main" id="{BDD2D825-927B-051B-0AE6-E70F20F0C731}"/>
                </a:ext>
              </a:extLst>
            </p:cNvPr>
            <p:cNvSpPr txBox="1"/>
            <p:nvPr/>
          </p:nvSpPr>
          <p:spPr>
            <a:xfrm>
              <a:off x="4562159" y="2117169"/>
              <a:ext cx="319318" cy="276999"/>
            </a:xfrm>
            <a:prstGeom prst="rect">
              <a:avLst/>
            </a:prstGeom>
            <a:noFill/>
          </p:spPr>
          <p:txBody>
            <a:bodyPr wrap="none" rtlCol="0">
              <a:spAutoFit/>
            </a:bodyPr>
            <a:lstStyle/>
            <a:p>
              <a:r>
                <a:rPr lang="da-DK" sz="1200" dirty="0"/>
                <a:t>xx</a:t>
              </a:r>
            </a:p>
          </p:txBody>
        </p:sp>
      </p:grpSp>
      <p:grpSp>
        <p:nvGrpSpPr>
          <p:cNvPr id="76" name="Gruppe 75">
            <a:extLst>
              <a:ext uri="{FF2B5EF4-FFF2-40B4-BE49-F238E27FC236}">
                <a16:creationId xmlns:a16="http://schemas.microsoft.com/office/drawing/2014/main" id="{FBB994E9-08C1-918E-0748-9F2EBFDCEB5D}"/>
              </a:ext>
            </a:extLst>
          </p:cNvPr>
          <p:cNvGrpSpPr/>
          <p:nvPr/>
        </p:nvGrpSpPr>
        <p:grpSpPr>
          <a:xfrm>
            <a:off x="4803125" y="2719024"/>
            <a:ext cx="2502330" cy="2037907"/>
            <a:chOff x="4554541" y="2719024"/>
            <a:chExt cx="2502330" cy="1964839"/>
          </a:xfrm>
        </p:grpSpPr>
        <p:sp>
          <p:nvSpPr>
            <p:cNvPr id="77" name="CustomShape 15">
              <a:extLst>
                <a:ext uri="{FF2B5EF4-FFF2-40B4-BE49-F238E27FC236}">
                  <a16:creationId xmlns:a16="http://schemas.microsoft.com/office/drawing/2014/main" id="{A9FA77DD-470B-05E4-230A-56184B50DF6A}"/>
                </a:ext>
              </a:extLst>
            </p:cNvPr>
            <p:cNvSpPr/>
            <p:nvPr/>
          </p:nvSpPr>
          <p:spPr>
            <a:xfrm>
              <a:off x="4598082" y="2733293"/>
              <a:ext cx="2458789" cy="1950570"/>
            </a:xfrm>
            <a:prstGeom prst="rect">
              <a:avLst/>
            </a:prstGeom>
            <a:solidFill>
              <a:schemeClr val="accent1">
                <a:lumMod val="40000"/>
                <a:lumOff val="60000"/>
              </a:schemeClr>
            </a:solidFill>
            <a:ln w="3175">
              <a:solidFill>
                <a:schemeClr val="tx1"/>
              </a:solidFill>
            </a:ln>
          </p:spPr>
          <p:txBody>
            <a:bodyPr/>
            <a:lstStyle/>
            <a:p>
              <a:endParaRPr lang="da-DK" dirty="0"/>
            </a:p>
          </p:txBody>
        </p:sp>
        <p:sp>
          <p:nvSpPr>
            <p:cNvPr id="78" name="Rektangel 77">
              <a:extLst>
                <a:ext uri="{FF2B5EF4-FFF2-40B4-BE49-F238E27FC236}">
                  <a16:creationId xmlns:a16="http://schemas.microsoft.com/office/drawing/2014/main" id="{96E383BE-95D6-15D9-6AAC-2A222D00C07B}"/>
                </a:ext>
              </a:extLst>
            </p:cNvPr>
            <p:cNvSpPr/>
            <p:nvPr/>
          </p:nvSpPr>
          <p:spPr>
            <a:xfrm>
              <a:off x="4554541" y="2719024"/>
              <a:ext cx="1099657" cy="185936"/>
            </a:xfrm>
            <a:prstGeom prst="rect">
              <a:avLst/>
            </a:prstGeom>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Projektteam</a:t>
              </a:r>
            </a:p>
          </p:txBody>
        </p:sp>
        <p:sp>
          <p:nvSpPr>
            <p:cNvPr id="79" name="Tekstfelt 78">
              <a:extLst>
                <a:ext uri="{FF2B5EF4-FFF2-40B4-BE49-F238E27FC236}">
                  <a16:creationId xmlns:a16="http://schemas.microsoft.com/office/drawing/2014/main" id="{B09D382E-D867-A73D-5FF9-CC84C7E8D9AC}"/>
                </a:ext>
              </a:extLst>
            </p:cNvPr>
            <p:cNvSpPr txBox="1"/>
            <p:nvPr/>
          </p:nvSpPr>
          <p:spPr>
            <a:xfrm>
              <a:off x="4578847" y="2894389"/>
              <a:ext cx="319318" cy="206277"/>
            </a:xfrm>
            <a:prstGeom prst="rect">
              <a:avLst/>
            </a:prstGeom>
            <a:noFill/>
          </p:spPr>
          <p:txBody>
            <a:bodyPr wrap="none" rtlCol="0">
              <a:spAutoFit/>
            </a:bodyPr>
            <a:lstStyle/>
            <a:p>
              <a:r>
                <a:rPr lang="da-DK" sz="1200" dirty="0"/>
                <a:t>xx</a:t>
              </a:r>
            </a:p>
          </p:txBody>
        </p:sp>
      </p:grpSp>
      <p:grpSp>
        <p:nvGrpSpPr>
          <p:cNvPr id="80" name="Gruppe 79">
            <a:extLst>
              <a:ext uri="{FF2B5EF4-FFF2-40B4-BE49-F238E27FC236}">
                <a16:creationId xmlns:a16="http://schemas.microsoft.com/office/drawing/2014/main" id="{316ED2D3-AB22-0DA8-CD6F-78E847425CEB}"/>
              </a:ext>
            </a:extLst>
          </p:cNvPr>
          <p:cNvGrpSpPr/>
          <p:nvPr/>
        </p:nvGrpSpPr>
        <p:grpSpPr>
          <a:xfrm>
            <a:off x="6061900" y="4856221"/>
            <a:ext cx="2235888" cy="1224192"/>
            <a:chOff x="1421119" y="4825545"/>
            <a:chExt cx="2235888" cy="1224192"/>
          </a:xfrm>
          <a:solidFill>
            <a:schemeClr val="accent1">
              <a:lumMod val="40000"/>
              <a:lumOff val="60000"/>
            </a:schemeClr>
          </a:solidFill>
        </p:grpSpPr>
        <p:sp>
          <p:nvSpPr>
            <p:cNvPr id="81" name="CustomShape 15">
              <a:extLst>
                <a:ext uri="{FF2B5EF4-FFF2-40B4-BE49-F238E27FC236}">
                  <a16:creationId xmlns:a16="http://schemas.microsoft.com/office/drawing/2014/main" id="{C96131B4-1EA7-23E1-B483-8236B9B8B5F0}"/>
                </a:ext>
              </a:extLst>
            </p:cNvPr>
            <p:cNvSpPr/>
            <p:nvPr/>
          </p:nvSpPr>
          <p:spPr>
            <a:xfrm>
              <a:off x="1454682" y="4853372"/>
              <a:ext cx="2202325" cy="1196365"/>
            </a:xfrm>
            <a:prstGeom prst="rect">
              <a:avLst/>
            </a:prstGeom>
            <a:grpFill/>
            <a:ln w="3175">
              <a:solidFill>
                <a:schemeClr val="tx1"/>
              </a:solidFill>
            </a:ln>
          </p:spPr>
          <p:txBody>
            <a:bodyPr/>
            <a:lstStyle/>
            <a:p>
              <a:endParaRPr lang="da-DK"/>
            </a:p>
          </p:txBody>
        </p:sp>
        <p:sp>
          <p:nvSpPr>
            <p:cNvPr id="82" name="Tekstfelt 81">
              <a:extLst>
                <a:ext uri="{FF2B5EF4-FFF2-40B4-BE49-F238E27FC236}">
                  <a16:creationId xmlns:a16="http://schemas.microsoft.com/office/drawing/2014/main" id="{8E862177-20A1-F59E-30AA-D52250CBAE8A}"/>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83" name="Rektangel 82">
              <a:extLst>
                <a:ext uri="{FF2B5EF4-FFF2-40B4-BE49-F238E27FC236}">
                  <a16:creationId xmlns:a16="http://schemas.microsoft.com/office/drawing/2014/main" id="{3615FEA8-A3CC-80A0-3389-BC6697A43A47}"/>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3</a:t>
              </a:r>
            </a:p>
          </p:txBody>
        </p:sp>
      </p:grpSp>
      <p:grpSp>
        <p:nvGrpSpPr>
          <p:cNvPr id="84" name="Gruppe 83">
            <a:extLst>
              <a:ext uri="{FF2B5EF4-FFF2-40B4-BE49-F238E27FC236}">
                <a16:creationId xmlns:a16="http://schemas.microsoft.com/office/drawing/2014/main" id="{DCB7E5EB-1E9D-1EEA-7D15-450A9C600446}"/>
              </a:ext>
            </a:extLst>
          </p:cNvPr>
          <p:cNvGrpSpPr/>
          <p:nvPr/>
        </p:nvGrpSpPr>
        <p:grpSpPr>
          <a:xfrm>
            <a:off x="8349385" y="4856221"/>
            <a:ext cx="2235888" cy="1224192"/>
            <a:chOff x="1421119" y="4825545"/>
            <a:chExt cx="2235888" cy="1224192"/>
          </a:xfrm>
          <a:solidFill>
            <a:schemeClr val="accent1">
              <a:lumMod val="40000"/>
              <a:lumOff val="60000"/>
            </a:schemeClr>
          </a:solidFill>
        </p:grpSpPr>
        <p:sp>
          <p:nvSpPr>
            <p:cNvPr id="85" name="CustomShape 15">
              <a:extLst>
                <a:ext uri="{FF2B5EF4-FFF2-40B4-BE49-F238E27FC236}">
                  <a16:creationId xmlns:a16="http://schemas.microsoft.com/office/drawing/2014/main" id="{A3E91AD6-4865-78BE-130A-8FCCDEFF3DD4}"/>
                </a:ext>
              </a:extLst>
            </p:cNvPr>
            <p:cNvSpPr/>
            <p:nvPr/>
          </p:nvSpPr>
          <p:spPr>
            <a:xfrm>
              <a:off x="1454682" y="4853372"/>
              <a:ext cx="2202325" cy="1196365"/>
            </a:xfrm>
            <a:prstGeom prst="rect">
              <a:avLst/>
            </a:prstGeom>
            <a:grpFill/>
            <a:ln w="3175">
              <a:solidFill>
                <a:schemeClr val="tx1"/>
              </a:solidFill>
            </a:ln>
          </p:spPr>
          <p:txBody>
            <a:bodyPr/>
            <a:lstStyle/>
            <a:p>
              <a:endParaRPr lang="da-DK" dirty="0"/>
            </a:p>
          </p:txBody>
        </p:sp>
        <p:sp>
          <p:nvSpPr>
            <p:cNvPr id="86" name="Tekstfelt 85">
              <a:extLst>
                <a:ext uri="{FF2B5EF4-FFF2-40B4-BE49-F238E27FC236}">
                  <a16:creationId xmlns:a16="http://schemas.microsoft.com/office/drawing/2014/main" id="{CE0A876C-8475-7717-A461-08F8239C9163}"/>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87" name="Rektangel 86">
              <a:extLst>
                <a:ext uri="{FF2B5EF4-FFF2-40B4-BE49-F238E27FC236}">
                  <a16:creationId xmlns:a16="http://schemas.microsoft.com/office/drawing/2014/main" id="{53CAFFFD-EE9A-E59D-E965-6AA217C6B08F}"/>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4</a:t>
              </a:r>
            </a:p>
          </p:txBody>
        </p:sp>
      </p:grpSp>
      <p:grpSp>
        <p:nvGrpSpPr>
          <p:cNvPr id="88" name="Gruppe 87">
            <a:extLst>
              <a:ext uri="{FF2B5EF4-FFF2-40B4-BE49-F238E27FC236}">
                <a16:creationId xmlns:a16="http://schemas.microsoft.com/office/drawing/2014/main" id="{E6C6B368-215A-D78D-FD3F-F3D51F2FDADC}"/>
              </a:ext>
            </a:extLst>
          </p:cNvPr>
          <p:cNvGrpSpPr/>
          <p:nvPr/>
        </p:nvGrpSpPr>
        <p:grpSpPr>
          <a:xfrm>
            <a:off x="3774414" y="4856221"/>
            <a:ext cx="2235888" cy="1224192"/>
            <a:chOff x="1421119" y="4825545"/>
            <a:chExt cx="2235888" cy="1224192"/>
          </a:xfrm>
          <a:solidFill>
            <a:schemeClr val="accent1">
              <a:lumMod val="40000"/>
              <a:lumOff val="60000"/>
            </a:schemeClr>
          </a:solidFill>
        </p:grpSpPr>
        <p:sp>
          <p:nvSpPr>
            <p:cNvPr id="89" name="CustomShape 15">
              <a:extLst>
                <a:ext uri="{FF2B5EF4-FFF2-40B4-BE49-F238E27FC236}">
                  <a16:creationId xmlns:a16="http://schemas.microsoft.com/office/drawing/2014/main" id="{AE341209-4717-3BE1-0827-60BB5FA00E8D}"/>
                </a:ext>
              </a:extLst>
            </p:cNvPr>
            <p:cNvSpPr/>
            <p:nvPr/>
          </p:nvSpPr>
          <p:spPr>
            <a:xfrm>
              <a:off x="1454682" y="4853372"/>
              <a:ext cx="2202325" cy="1196365"/>
            </a:xfrm>
            <a:prstGeom prst="rect">
              <a:avLst/>
            </a:prstGeom>
            <a:grpFill/>
            <a:ln w="3175">
              <a:solidFill>
                <a:schemeClr val="tx1"/>
              </a:solidFill>
            </a:ln>
          </p:spPr>
          <p:txBody>
            <a:bodyPr/>
            <a:lstStyle/>
            <a:p>
              <a:endParaRPr lang="da-DK"/>
            </a:p>
          </p:txBody>
        </p:sp>
        <p:sp>
          <p:nvSpPr>
            <p:cNvPr id="90" name="Tekstfelt 89">
              <a:extLst>
                <a:ext uri="{FF2B5EF4-FFF2-40B4-BE49-F238E27FC236}">
                  <a16:creationId xmlns:a16="http://schemas.microsoft.com/office/drawing/2014/main" id="{E883D430-3D49-F291-E34E-0C95431D0D84}"/>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91" name="Rektangel 90">
              <a:extLst>
                <a:ext uri="{FF2B5EF4-FFF2-40B4-BE49-F238E27FC236}">
                  <a16:creationId xmlns:a16="http://schemas.microsoft.com/office/drawing/2014/main" id="{8FCD72FC-5238-BA94-3CA5-3B8C79953FB6}"/>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2</a:t>
              </a:r>
            </a:p>
          </p:txBody>
        </p:sp>
      </p:grpSp>
      <p:grpSp>
        <p:nvGrpSpPr>
          <p:cNvPr id="92" name="Gruppe 91">
            <a:extLst>
              <a:ext uri="{FF2B5EF4-FFF2-40B4-BE49-F238E27FC236}">
                <a16:creationId xmlns:a16="http://schemas.microsoft.com/office/drawing/2014/main" id="{036BF17F-DF42-F3A0-A1A9-9F438C4C4C72}"/>
              </a:ext>
            </a:extLst>
          </p:cNvPr>
          <p:cNvGrpSpPr/>
          <p:nvPr/>
        </p:nvGrpSpPr>
        <p:grpSpPr>
          <a:xfrm>
            <a:off x="1486928" y="4856221"/>
            <a:ext cx="2235888" cy="1224192"/>
            <a:chOff x="1421119" y="4825545"/>
            <a:chExt cx="2235888" cy="1224192"/>
          </a:xfrm>
          <a:solidFill>
            <a:schemeClr val="accent1">
              <a:lumMod val="40000"/>
              <a:lumOff val="60000"/>
            </a:schemeClr>
          </a:solidFill>
        </p:grpSpPr>
        <p:sp>
          <p:nvSpPr>
            <p:cNvPr id="93" name="CustomShape 15">
              <a:extLst>
                <a:ext uri="{FF2B5EF4-FFF2-40B4-BE49-F238E27FC236}">
                  <a16:creationId xmlns:a16="http://schemas.microsoft.com/office/drawing/2014/main" id="{FEA333A0-EDC2-3408-9F97-73A360321909}"/>
                </a:ext>
              </a:extLst>
            </p:cNvPr>
            <p:cNvSpPr/>
            <p:nvPr/>
          </p:nvSpPr>
          <p:spPr>
            <a:xfrm>
              <a:off x="1454682" y="4853372"/>
              <a:ext cx="2202325" cy="1196365"/>
            </a:xfrm>
            <a:prstGeom prst="rect">
              <a:avLst/>
            </a:prstGeom>
            <a:grpFill/>
            <a:ln w="3175">
              <a:solidFill>
                <a:schemeClr val="tx1"/>
              </a:solidFill>
            </a:ln>
          </p:spPr>
          <p:txBody>
            <a:bodyPr/>
            <a:lstStyle/>
            <a:p>
              <a:endParaRPr lang="da-DK" dirty="0"/>
            </a:p>
          </p:txBody>
        </p:sp>
        <p:sp>
          <p:nvSpPr>
            <p:cNvPr id="94" name="Tekstfelt 93">
              <a:extLst>
                <a:ext uri="{FF2B5EF4-FFF2-40B4-BE49-F238E27FC236}">
                  <a16:creationId xmlns:a16="http://schemas.microsoft.com/office/drawing/2014/main" id="{3011E713-5423-19DA-7B75-0398BBD0B630}"/>
                </a:ext>
              </a:extLst>
            </p:cNvPr>
            <p:cNvSpPr txBox="1"/>
            <p:nvPr/>
          </p:nvSpPr>
          <p:spPr>
            <a:xfrm>
              <a:off x="1429653" y="5020867"/>
              <a:ext cx="319318" cy="579317"/>
            </a:xfrm>
            <a:prstGeom prst="rect">
              <a:avLst/>
            </a:prstGeom>
            <a:noFill/>
          </p:spPr>
          <p:txBody>
            <a:bodyPr wrap="none" rtlCol="0">
              <a:spAutoFit/>
            </a:bodyPr>
            <a:lstStyle/>
            <a:p>
              <a:r>
                <a:rPr lang="da-DK" sz="1200" dirty="0"/>
                <a:t>xx</a:t>
              </a:r>
            </a:p>
          </p:txBody>
        </p:sp>
        <p:sp>
          <p:nvSpPr>
            <p:cNvPr id="95" name="Rektangel 94">
              <a:extLst>
                <a:ext uri="{FF2B5EF4-FFF2-40B4-BE49-F238E27FC236}">
                  <a16:creationId xmlns:a16="http://schemas.microsoft.com/office/drawing/2014/main" id="{AFE82EBC-CBEA-E1AE-517A-3C08065AC96C}"/>
                </a:ext>
              </a:extLst>
            </p:cNvPr>
            <p:cNvSpPr/>
            <p:nvPr/>
          </p:nvSpPr>
          <p:spPr>
            <a:xfrm>
              <a:off x="1421119" y="482554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1</a:t>
              </a:r>
            </a:p>
          </p:txBody>
        </p:sp>
      </p:grpSp>
      <p:grpSp>
        <p:nvGrpSpPr>
          <p:cNvPr id="96" name="Gruppe 95">
            <a:extLst>
              <a:ext uri="{FF2B5EF4-FFF2-40B4-BE49-F238E27FC236}">
                <a16:creationId xmlns:a16="http://schemas.microsoft.com/office/drawing/2014/main" id="{AD6D0CA2-1ACC-D2E4-232D-B3394ABEC3E7}"/>
              </a:ext>
            </a:extLst>
          </p:cNvPr>
          <p:cNvGrpSpPr/>
          <p:nvPr/>
        </p:nvGrpSpPr>
        <p:grpSpPr>
          <a:xfrm>
            <a:off x="1474014" y="1950965"/>
            <a:ext cx="3232299" cy="1034241"/>
            <a:chOff x="1474014" y="1942087"/>
            <a:chExt cx="2997607" cy="1034241"/>
          </a:xfrm>
          <a:solidFill>
            <a:schemeClr val="accent1">
              <a:lumMod val="20000"/>
              <a:lumOff val="80000"/>
            </a:schemeClr>
          </a:solidFill>
        </p:grpSpPr>
        <p:sp>
          <p:nvSpPr>
            <p:cNvPr id="97" name="CustomShape 15">
              <a:extLst>
                <a:ext uri="{FF2B5EF4-FFF2-40B4-BE49-F238E27FC236}">
                  <a16:creationId xmlns:a16="http://schemas.microsoft.com/office/drawing/2014/main" id="{F2C05B1A-22A8-B7C2-37F9-A2971239F24C}"/>
                </a:ext>
              </a:extLst>
            </p:cNvPr>
            <p:cNvSpPr/>
            <p:nvPr/>
          </p:nvSpPr>
          <p:spPr>
            <a:xfrm>
              <a:off x="1519686" y="1967511"/>
              <a:ext cx="2951935" cy="1008817"/>
            </a:xfrm>
            <a:prstGeom prst="rect">
              <a:avLst/>
            </a:prstGeom>
            <a:grpFill/>
            <a:ln w="3175">
              <a:solidFill>
                <a:schemeClr val="tx1"/>
              </a:solidFill>
            </a:ln>
          </p:spPr>
          <p:txBody>
            <a:bodyPr/>
            <a:lstStyle/>
            <a:p>
              <a:endParaRPr lang="da-DK"/>
            </a:p>
          </p:txBody>
        </p:sp>
        <p:sp>
          <p:nvSpPr>
            <p:cNvPr id="98" name="Rektangel 97">
              <a:extLst>
                <a:ext uri="{FF2B5EF4-FFF2-40B4-BE49-F238E27FC236}">
                  <a16:creationId xmlns:a16="http://schemas.microsoft.com/office/drawing/2014/main" id="{E3991489-B9BF-7E78-21C6-D409E3CAB948}"/>
                </a:ext>
              </a:extLst>
            </p:cNvPr>
            <p:cNvSpPr/>
            <p:nvPr/>
          </p:nvSpPr>
          <p:spPr>
            <a:xfrm>
              <a:off x="1474014" y="1942087"/>
              <a:ext cx="1662992" cy="440329"/>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1</a:t>
              </a:r>
            </a:p>
          </p:txBody>
        </p:sp>
        <p:sp>
          <p:nvSpPr>
            <p:cNvPr id="99" name="Tekstfelt 98">
              <a:extLst>
                <a:ext uri="{FF2B5EF4-FFF2-40B4-BE49-F238E27FC236}">
                  <a16:creationId xmlns:a16="http://schemas.microsoft.com/office/drawing/2014/main" id="{5AA302F7-B3B5-E385-4EEE-B3DA7A9C0984}"/>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grpSp>
        <p:nvGrpSpPr>
          <p:cNvPr id="100" name="Gruppe 99">
            <a:extLst>
              <a:ext uri="{FF2B5EF4-FFF2-40B4-BE49-F238E27FC236}">
                <a16:creationId xmlns:a16="http://schemas.microsoft.com/office/drawing/2014/main" id="{D7F93847-6591-2317-E03E-C50093B2E2AA}"/>
              </a:ext>
            </a:extLst>
          </p:cNvPr>
          <p:cNvGrpSpPr/>
          <p:nvPr/>
        </p:nvGrpSpPr>
        <p:grpSpPr>
          <a:xfrm>
            <a:off x="1484537" y="3094976"/>
            <a:ext cx="3232299" cy="1034241"/>
            <a:chOff x="1474014" y="1942087"/>
            <a:chExt cx="2997607" cy="1034241"/>
          </a:xfrm>
          <a:solidFill>
            <a:schemeClr val="accent1">
              <a:lumMod val="20000"/>
              <a:lumOff val="80000"/>
            </a:schemeClr>
          </a:solidFill>
        </p:grpSpPr>
        <p:sp>
          <p:nvSpPr>
            <p:cNvPr id="101" name="CustomShape 15">
              <a:extLst>
                <a:ext uri="{FF2B5EF4-FFF2-40B4-BE49-F238E27FC236}">
                  <a16:creationId xmlns:a16="http://schemas.microsoft.com/office/drawing/2014/main" id="{47A236A0-C679-0726-8194-813B0B6741DB}"/>
                </a:ext>
              </a:extLst>
            </p:cNvPr>
            <p:cNvSpPr/>
            <p:nvPr/>
          </p:nvSpPr>
          <p:spPr>
            <a:xfrm>
              <a:off x="1519686" y="1967511"/>
              <a:ext cx="2951935" cy="1008817"/>
            </a:xfrm>
            <a:prstGeom prst="rect">
              <a:avLst/>
            </a:prstGeom>
            <a:grpFill/>
            <a:ln w="3175">
              <a:solidFill>
                <a:schemeClr val="tx1"/>
              </a:solidFill>
            </a:ln>
          </p:spPr>
          <p:txBody>
            <a:bodyPr/>
            <a:lstStyle/>
            <a:p>
              <a:endParaRPr lang="da-DK" dirty="0"/>
            </a:p>
          </p:txBody>
        </p:sp>
        <p:sp>
          <p:nvSpPr>
            <p:cNvPr id="102" name="Rektangel 101">
              <a:extLst>
                <a:ext uri="{FF2B5EF4-FFF2-40B4-BE49-F238E27FC236}">
                  <a16:creationId xmlns:a16="http://schemas.microsoft.com/office/drawing/2014/main" id="{4CF42C6C-E58D-C243-4F04-947A756FFE88}"/>
                </a:ext>
              </a:extLst>
            </p:cNvPr>
            <p:cNvSpPr/>
            <p:nvPr/>
          </p:nvSpPr>
          <p:spPr>
            <a:xfrm>
              <a:off x="1474014" y="1942087"/>
              <a:ext cx="1662992"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3</a:t>
              </a:r>
            </a:p>
          </p:txBody>
        </p:sp>
        <p:sp>
          <p:nvSpPr>
            <p:cNvPr id="103" name="Tekstfelt 102">
              <a:extLst>
                <a:ext uri="{FF2B5EF4-FFF2-40B4-BE49-F238E27FC236}">
                  <a16:creationId xmlns:a16="http://schemas.microsoft.com/office/drawing/2014/main" id="{FEFEAA4B-50F8-6035-102D-78A9BC132F9A}"/>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grpSp>
        <p:nvGrpSpPr>
          <p:cNvPr id="104" name="Gruppe 103">
            <a:extLst>
              <a:ext uri="{FF2B5EF4-FFF2-40B4-BE49-F238E27FC236}">
                <a16:creationId xmlns:a16="http://schemas.microsoft.com/office/drawing/2014/main" id="{309722B4-977F-C417-B672-A49E987E0FBA}"/>
              </a:ext>
            </a:extLst>
          </p:cNvPr>
          <p:cNvGrpSpPr/>
          <p:nvPr/>
        </p:nvGrpSpPr>
        <p:grpSpPr>
          <a:xfrm>
            <a:off x="7388047" y="1952441"/>
            <a:ext cx="3197224" cy="1034241"/>
            <a:chOff x="1474014" y="1942087"/>
            <a:chExt cx="2997607" cy="1034241"/>
          </a:xfrm>
          <a:solidFill>
            <a:schemeClr val="accent1">
              <a:lumMod val="20000"/>
              <a:lumOff val="80000"/>
            </a:schemeClr>
          </a:solidFill>
        </p:grpSpPr>
        <p:sp>
          <p:nvSpPr>
            <p:cNvPr id="105" name="CustomShape 15">
              <a:extLst>
                <a:ext uri="{FF2B5EF4-FFF2-40B4-BE49-F238E27FC236}">
                  <a16:creationId xmlns:a16="http://schemas.microsoft.com/office/drawing/2014/main" id="{8B626EB9-043D-E0D0-823B-234149C2204C}"/>
                </a:ext>
              </a:extLst>
            </p:cNvPr>
            <p:cNvSpPr/>
            <p:nvPr/>
          </p:nvSpPr>
          <p:spPr>
            <a:xfrm>
              <a:off x="1519686" y="1967511"/>
              <a:ext cx="2951935" cy="1008817"/>
            </a:xfrm>
            <a:prstGeom prst="rect">
              <a:avLst/>
            </a:prstGeom>
            <a:grpFill/>
            <a:ln w="3175">
              <a:solidFill>
                <a:schemeClr val="tx1"/>
              </a:solidFill>
            </a:ln>
          </p:spPr>
          <p:txBody>
            <a:bodyPr/>
            <a:lstStyle/>
            <a:p>
              <a:endParaRPr lang="da-DK"/>
            </a:p>
          </p:txBody>
        </p:sp>
        <p:sp>
          <p:nvSpPr>
            <p:cNvPr id="106" name="Rektangel 105">
              <a:extLst>
                <a:ext uri="{FF2B5EF4-FFF2-40B4-BE49-F238E27FC236}">
                  <a16:creationId xmlns:a16="http://schemas.microsoft.com/office/drawing/2014/main" id="{FA71F897-FED8-FD7E-3D3C-CB1FD5461D49}"/>
                </a:ext>
              </a:extLst>
            </p:cNvPr>
            <p:cNvSpPr/>
            <p:nvPr/>
          </p:nvSpPr>
          <p:spPr>
            <a:xfrm>
              <a:off x="1474014" y="1942087"/>
              <a:ext cx="1662992"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2</a:t>
              </a:r>
            </a:p>
          </p:txBody>
        </p:sp>
        <p:sp>
          <p:nvSpPr>
            <p:cNvPr id="107" name="Tekstfelt 106">
              <a:extLst>
                <a:ext uri="{FF2B5EF4-FFF2-40B4-BE49-F238E27FC236}">
                  <a16:creationId xmlns:a16="http://schemas.microsoft.com/office/drawing/2014/main" id="{EB05053E-5B44-A78F-A0E2-68496F84C2DE}"/>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grpSp>
        <p:nvGrpSpPr>
          <p:cNvPr id="108" name="Gruppe 107">
            <a:extLst>
              <a:ext uri="{FF2B5EF4-FFF2-40B4-BE49-F238E27FC236}">
                <a16:creationId xmlns:a16="http://schemas.microsoft.com/office/drawing/2014/main" id="{C73F098D-5026-C9DD-B0E9-D13C88DCA3E8}"/>
              </a:ext>
            </a:extLst>
          </p:cNvPr>
          <p:cNvGrpSpPr/>
          <p:nvPr/>
        </p:nvGrpSpPr>
        <p:grpSpPr>
          <a:xfrm>
            <a:off x="7391190" y="3094976"/>
            <a:ext cx="3194081" cy="1034241"/>
            <a:chOff x="1474014" y="1942087"/>
            <a:chExt cx="2997607" cy="1034241"/>
          </a:xfrm>
          <a:solidFill>
            <a:schemeClr val="accent1">
              <a:lumMod val="20000"/>
              <a:lumOff val="80000"/>
            </a:schemeClr>
          </a:solidFill>
        </p:grpSpPr>
        <p:sp>
          <p:nvSpPr>
            <p:cNvPr id="109" name="CustomShape 15">
              <a:extLst>
                <a:ext uri="{FF2B5EF4-FFF2-40B4-BE49-F238E27FC236}">
                  <a16:creationId xmlns:a16="http://schemas.microsoft.com/office/drawing/2014/main" id="{D30C70C0-6628-D4EB-5CBD-16601B82DB89}"/>
                </a:ext>
              </a:extLst>
            </p:cNvPr>
            <p:cNvSpPr/>
            <p:nvPr/>
          </p:nvSpPr>
          <p:spPr>
            <a:xfrm>
              <a:off x="1519686" y="1967511"/>
              <a:ext cx="2951935" cy="1008817"/>
            </a:xfrm>
            <a:prstGeom prst="rect">
              <a:avLst/>
            </a:prstGeom>
            <a:grpFill/>
            <a:ln w="3175">
              <a:solidFill>
                <a:schemeClr val="tx1"/>
              </a:solidFill>
            </a:ln>
          </p:spPr>
          <p:txBody>
            <a:bodyPr/>
            <a:lstStyle/>
            <a:p>
              <a:endParaRPr lang="da-DK" dirty="0"/>
            </a:p>
          </p:txBody>
        </p:sp>
        <p:sp>
          <p:nvSpPr>
            <p:cNvPr id="110" name="Rektangel 109">
              <a:extLst>
                <a:ext uri="{FF2B5EF4-FFF2-40B4-BE49-F238E27FC236}">
                  <a16:creationId xmlns:a16="http://schemas.microsoft.com/office/drawing/2014/main" id="{67713792-39C1-786B-517B-8CB656A7BB9E}"/>
                </a:ext>
              </a:extLst>
            </p:cNvPr>
            <p:cNvSpPr/>
            <p:nvPr/>
          </p:nvSpPr>
          <p:spPr>
            <a:xfrm>
              <a:off x="1474014" y="1942087"/>
              <a:ext cx="1662992"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4</a:t>
              </a:r>
            </a:p>
          </p:txBody>
        </p:sp>
        <p:sp>
          <p:nvSpPr>
            <p:cNvPr id="111" name="Tekstfelt 110">
              <a:extLst>
                <a:ext uri="{FF2B5EF4-FFF2-40B4-BE49-F238E27FC236}">
                  <a16:creationId xmlns:a16="http://schemas.microsoft.com/office/drawing/2014/main" id="{0852ED83-8CB6-DE5B-E401-EB8AFF23445E}"/>
                </a:ext>
              </a:extLst>
            </p:cNvPr>
            <p:cNvSpPr txBox="1"/>
            <p:nvPr/>
          </p:nvSpPr>
          <p:spPr>
            <a:xfrm>
              <a:off x="1485627" y="2111195"/>
              <a:ext cx="434512" cy="488501"/>
            </a:xfrm>
            <a:prstGeom prst="rect">
              <a:avLst/>
            </a:prstGeom>
            <a:noFill/>
          </p:spPr>
          <p:txBody>
            <a:bodyPr wrap="none" rtlCol="0">
              <a:spAutoFit/>
            </a:bodyPr>
            <a:lstStyle/>
            <a:p>
              <a:r>
                <a:rPr lang="da-DK" sz="1200" dirty="0"/>
                <a:t>xx</a:t>
              </a:r>
            </a:p>
          </p:txBody>
        </p:sp>
      </p:grpSp>
    </p:spTree>
    <p:extLst>
      <p:ext uri="{BB962C8B-B14F-4D97-AF65-F5344CB8AC3E}">
        <p14:creationId xmlns:p14="http://schemas.microsoft.com/office/powerpoint/2010/main" val="3568729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03AF77FF-1757-C882-CCE8-DC5ECABF5C0D}"/>
              </a:ext>
            </a:extLst>
          </p:cNvPr>
          <p:cNvSpPr/>
          <p:nvPr/>
        </p:nvSpPr>
        <p:spPr>
          <a:xfrm>
            <a:off x="1317629" y="1053204"/>
            <a:ext cx="9441962" cy="4179542"/>
          </a:xfrm>
          <a:prstGeom prst="rect">
            <a:avLst/>
          </a:prstGeom>
          <a:ln>
            <a:noFill/>
          </a:ln>
        </p:spPr>
        <p:txBody>
          <a:bodyPr wrap="square">
            <a:spAutoFit/>
          </a:bodyPr>
          <a:lstStyle/>
          <a:p>
            <a:r>
              <a:rPr lang="da-DK" sz="1200" b="1" dirty="0">
                <a:cs typeface="Arial" panose="020B0604020202020204" pitchFamily="34" charset="0"/>
              </a:rPr>
              <a:t>Forbindelse til andre værktøjer</a:t>
            </a:r>
          </a:p>
          <a:p>
            <a:pPr lvl="0"/>
            <a:endParaRPr lang="da-DK" sz="1200" b="1" dirty="0">
              <a:cs typeface="Arial" panose="020B0604020202020204" pitchFamily="34" charset="0"/>
            </a:endParaRPr>
          </a:p>
          <a:p>
            <a:pPr lvl="0"/>
            <a:r>
              <a:rPr lang="da-DK" sz="1200" b="1" dirty="0">
                <a:cs typeface="Arial" panose="020B0604020202020204" pitchFamily="34" charset="0"/>
              </a:rPr>
              <a:t>Målhierarkiet og </a:t>
            </a:r>
            <a:r>
              <a:rPr lang="da-DK" sz="1200" b="1" dirty="0" err="1">
                <a:cs typeface="Arial" panose="020B0604020202020204" pitchFamily="34" charset="0"/>
              </a:rPr>
              <a:t>Impact</a:t>
            </a:r>
            <a:r>
              <a:rPr lang="da-DK" sz="1200" b="1" dirty="0">
                <a:cs typeface="Arial" panose="020B0604020202020204" pitchFamily="34" charset="0"/>
              </a:rPr>
              <a:t> case:</a:t>
            </a:r>
            <a:r>
              <a:rPr lang="da-DK" sz="1200" dirty="0">
                <a:cs typeface="Arial" panose="020B0604020202020204" pitchFamily="34" charset="0"/>
              </a:rPr>
              <a:t> Målhierarki eller </a:t>
            </a:r>
            <a:r>
              <a:rPr lang="da-DK" sz="1200" dirty="0" err="1">
                <a:cs typeface="Arial" panose="020B0604020202020204" pitchFamily="34" charset="0"/>
              </a:rPr>
              <a:t>Impact</a:t>
            </a:r>
            <a:r>
              <a:rPr lang="da-DK" sz="1200" dirty="0">
                <a:cs typeface="Arial" panose="020B0604020202020204" pitchFamily="34" charset="0"/>
              </a:rPr>
              <a:t> case beskriver projektets effekter. Projektets indsatsområder er ofte organiseret på baggrund af disse ønskede effekter.</a:t>
            </a:r>
            <a:endParaRPr lang="da-DK" sz="1200" b="1" dirty="0">
              <a:cs typeface="Arial" panose="020B0604020202020204" pitchFamily="34" charset="0"/>
            </a:endParaRPr>
          </a:p>
          <a:p>
            <a:pPr lvl="0"/>
            <a:endParaRPr lang="da-DK" sz="1200" b="1" dirty="0">
              <a:cs typeface="Arial" panose="020B0604020202020204" pitchFamily="34" charset="0"/>
            </a:endParaRPr>
          </a:p>
          <a:p>
            <a:pPr lvl="0"/>
            <a:r>
              <a:rPr lang="da-DK" sz="1200" b="1" dirty="0">
                <a:cs typeface="Arial" panose="020B0604020202020204" pitchFamily="34" charset="0"/>
              </a:rPr>
              <a:t>Milepælsplanen:</a:t>
            </a:r>
            <a:r>
              <a:rPr lang="da-DK" sz="1200" dirty="0">
                <a:cs typeface="Arial" panose="020B0604020202020204" pitchFamily="34" charset="0"/>
              </a:rPr>
              <a:t> Man skal altid organisere projektet efter opgaven. Milepælsplanen beskriver løsningen af opgaven, og der skal derfor være sammenhæng mellem milepælsplanen og organisationen.</a:t>
            </a:r>
            <a:endParaRPr lang="da-DK" sz="1200" b="1" dirty="0">
              <a:cs typeface="Arial" panose="020B0604020202020204" pitchFamily="34" charset="0"/>
            </a:endParaRPr>
          </a:p>
          <a:p>
            <a:pPr lvl="0"/>
            <a:endParaRPr lang="da-DK" sz="1200" b="1" dirty="0">
              <a:cs typeface="Arial" panose="020B0604020202020204" pitchFamily="34" charset="0"/>
            </a:endParaRPr>
          </a:p>
          <a:p>
            <a:pPr lvl="0"/>
            <a:r>
              <a:rPr lang="da-DK" sz="1200" b="1" dirty="0">
                <a:cs typeface="Arial" panose="020B0604020202020204" pitchFamily="34" charset="0"/>
              </a:rPr>
              <a:t>Interessentanalysen:</a:t>
            </a:r>
            <a:r>
              <a:rPr lang="da-DK" sz="1200" dirty="0">
                <a:cs typeface="Arial" panose="020B0604020202020204" pitchFamily="34" charset="0"/>
              </a:rPr>
              <a:t> Analysen beskriver, hvilke interessenter der er vigtige at involvere i udviklingen af projektet. Det vil ofte være nogle af disse målgrupper, der deltager i arbejdsgrupper, projektteam, referencegrupper osv.</a:t>
            </a:r>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Links: </a:t>
            </a: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r>
              <a:rPr lang="da-DK" sz="1200" dirty="0">
                <a:cs typeface="Arial" panose="020B0604020202020204" pitchFamily="34" charset="0"/>
              </a:rPr>
              <a:t> </a:t>
            </a:r>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Referencer</a:t>
            </a:r>
          </a:p>
          <a:p>
            <a:pPr lvl="0"/>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Projektlederskab – effekt til tiden </a:t>
            </a:r>
            <a:r>
              <a:rPr lang="da-DK" sz="1200" dirty="0">
                <a:cs typeface="Arial" panose="020B0604020202020204" pitchFamily="34" charset="0"/>
              </a:rPr>
              <a:t>1. udgave, Djøf Forlag 2016</a:t>
            </a:r>
          </a:p>
          <a:p>
            <a:pPr marL="171450" lvl="0" indent="-171450">
              <a:buFont typeface="Arial" panose="020B0604020202020204" pitchFamily="34" charset="0"/>
              <a:buChar char="•"/>
            </a:pPr>
            <a:r>
              <a:rPr lang="da-DK" sz="1200" b="1" spc="-10" dirty="0">
                <a:effectLst/>
                <a:ea typeface="Calibri" panose="020F0502020204030204" pitchFamily="34" charset="0"/>
                <a:cs typeface="Arial" panose="020B0604020202020204" pitchFamily="34" charset="0"/>
              </a:rPr>
              <a:t>Projektledelse, magt og mennesker – Machiavelli </a:t>
            </a:r>
            <a:r>
              <a:rPr lang="da-DK" sz="1200" b="1" spc="-10">
                <a:effectLst/>
                <a:ea typeface="Calibri" panose="020F0502020204030204" pitchFamily="34" charset="0"/>
                <a:cs typeface="Arial" panose="020B0604020202020204" pitchFamily="34" charset="0"/>
              </a:rPr>
              <a:t>for projektledere</a:t>
            </a:r>
            <a:r>
              <a:rPr lang="da-DK" sz="1200" spc="-10">
                <a:effectLst/>
                <a:ea typeface="Calibri" panose="020F0502020204030204" pitchFamily="34" charset="0"/>
                <a:cs typeface="Arial" panose="020B0604020202020204" pitchFamily="34" charset="0"/>
              </a:rPr>
              <a:t> </a:t>
            </a:r>
            <a:r>
              <a:rPr lang="da-DK" sz="1200" dirty="0">
                <a:cs typeface="Arial" panose="020B0604020202020204" pitchFamily="34" charset="0"/>
              </a:rPr>
              <a:t>1. udgave, Djøf Forlag 2022</a:t>
            </a:r>
          </a:p>
          <a:p>
            <a:pPr marL="171450" indent="-171450">
              <a:lnSpc>
                <a:spcPct val="107000"/>
              </a:lnSpc>
              <a:buFont typeface="Arial" panose="020B0604020202020204" pitchFamily="34" charset="0"/>
              <a:buChar char="•"/>
            </a:pPr>
            <a:r>
              <a:rPr lang="da-DK" sz="1200" b="1" dirty="0">
                <a:ea typeface="SimSun" panose="02010600030101010101" pitchFamily="2" charset="-122"/>
                <a:cs typeface="Arial" panose="020B0604020202020204" pitchFamily="34" charset="0"/>
              </a:rPr>
              <a:t>Projektets interessenter. Analyse og samspil </a:t>
            </a:r>
            <a:r>
              <a:rPr lang="da-DK" sz="1200" dirty="0">
                <a:ea typeface="SimSun" panose="02010600030101010101" pitchFamily="2" charset="-122"/>
                <a:cs typeface="Arial" panose="020B0604020202020204" pitchFamily="34" charset="0"/>
              </a:rPr>
              <a:t>1. udgave Djøf Forlag 2016 </a:t>
            </a:r>
          </a:p>
          <a:p>
            <a:pPr marL="171450" lvl="0" indent="-171450">
              <a:buFont typeface="Arial" panose="020B0604020202020204" pitchFamily="34" charset="0"/>
              <a:buChar char="•"/>
            </a:pPr>
            <a:endParaRPr lang="da-DK" sz="1200" b="1" dirty="0">
              <a:latin typeface="Arial" panose="020B0604020202020204" pitchFamily="34" charset="0"/>
              <a:cs typeface="Arial" panose="020B0604020202020204" pitchFamily="34" charset="0"/>
            </a:endParaRPr>
          </a:p>
          <a:p>
            <a:endParaRPr lang="da-DK" sz="1200" b="1" dirty="0">
              <a:latin typeface="Arial" panose="020B0604020202020204" pitchFamily="34" charset="0"/>
              <a:ea typeface="SimSun" panose="02010600030101010101" pitchFamily="2" charset="-122"/>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47774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Projektets organisation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1C6EC77F-CCCC-F98E-5B17-B681C800F3EA}"/>
              </a:ext>
            </a:extLst>
          </p:cNvPr>
          <p:cNvSpPr/>
          <p:nvPr/>
        </p:nvSpPr>
        <p:spPr>
          <a:xfrm>
            <a:off x="1319740" y="1030344"/>
            <a:ext cx="9466726" cy="4893647"/>
          </a:xfrm>
          <a:prstGeom prst="rect">
            <a:avLst/>
          </a:prstGeom>
          <a:ln>
            <a:noFill/>
          </a:ln>
        </p:spPr>
        <p:txBody>
          <a:bodyPr wrap="square">
            <a:spAutoFit/>
          </a:bodyPr>
          <a:lstStyle/>
          <a:p>
            <a:r>
              <a:rPr lang="da-DK" sz="1200" b="1" dirty="0"/>
              <a:t>Formål og udbytte</a:t>
            </a:r>
          </a:p>
          <a:p>
            <a:r>
              <a:rPr lang="da-DK" sz="1200" dirty="0"/>
              <a:t>Projektets organisation skal sikre faglig kvalitet, beslutningskompetence og involvering af ”kunderne.” Projekter er midlertidige og mange deltagerne er ikke på forhånd kendt med de forskellige roller i projektet, derfor er det vigtigt, at organisationen kan beskrives klart og tydeligt. Værktøjet sikrer at:</a:t>
            </a:r>
            <a:endParaRPr lang="da-DK" sz="1200" b="1" dirty="0"/>
          </a:p>
          <a:p>
            <a:pPr marL="171450" lvl="0" indent="-171450">
              <a:buFont typeface="Arial" panose="020B0604020202020204" pitchFamily="34" charset="0"/>
              <a:buChar char="•"/>
            </a:pPr>
            <a:r>
              <a:rPr lang="da-DK" sz="1200" dirty="0"/>
              <a:t>Projektorganisationen beskrives klart og tydeligt.</a:t>
            </a:r>
            <a:endParaRPr lang="da-DK" sz="1200" b="1" dirty="0"/>
          </a:p>
          <a:p>
            <a:pPr marL="171450" lvl="0" indent="-171450">
              <a:buFont typeface="Arial" panose="020B0604020202020204" pitchFamily="34" charset="0"/>
              <a:buChar char="•"/>
            </a:pPr>
            <a:r>
              <a:rPr lang="da-DK" sz="1200" dirty="0"/>
              <a:t>Organiseringen har en relevant arbejdsdeling.</a:t>
            </a:r>
            <a:endParaRPr lang="da-DK" sz="1200" b="1" dirty="0"/>
          </a:p>
          <a:p>
            <a:pPr marL="171450" lvl="0" indent="-171450">
              <a:buFont typeface="Arial" panose="020B0604020202020204" pitchFamily="34" charset="0"/>
              <a:buChar char="•"/>
            </a:pPr>
            <a:r>
              <a:rPr lang="da-DK" sz="1200" dirty="0"/>
              <a:t>De tre roller holdes adskilt: Projektejer er besluttende og bevilgende, projektteamet er udførende og referencegrupperne er rådgivende.</a:t>
            </a:r>
            <a:endParaRPr lang="da-DK" sz="1200" b="1" dirty="0"/>
          </a:p>
          <a:p>
            <a:pPr marL="171450" lvl="0" indent="-171450">
              <a:buFont typeface="Arial" panose="020B0604020202020204" pitchFamily="34" charset="0"/>
              <a:buChar char="•"/>
            </a:pPr>
            <a:r>
              <a:rPr lang="da-DK" sz="1200" dirty="0"/>
              <a:t>En hensigtsmæssig struktur i projektet, sådan at der er sammenhæng mellem opgave og organisation.</a:t>
            </a:r>
            <a:endParaRPr lang="da-DK" sz="1200" b="1" dirty="0"/>
          </a:p>
          <a:p>
            <a:endParaRPr lang="da-DK" sz="1200" dirty="0"/>
          </a:p>
          <a:p>
            <a:r>
              <a:rPr lang="da-DK" sz="1200" b="1" dirty="0"/>
              <a:t>Hvornår organiseres projektet?</a:t>
            </a:r>
          </a:p>
          <a:p>
            <a:pPr marL="171450" lvl="0" indent="-171450">
              <a:buFont typeface="Arial" panose="020B0604020202020204" pitchFamily="34" charset="0"/>
              <a:buChar char="•"/>
            </a:pPr>
            <a:r>
              <a:rPr lang="da-DK" sz="1200" dirty="0"/>
              <a:t>Den overordnede struktur skal etableres forholdsvis hurtigt i et samarbejde mellem projektejer og projektleder.</a:t>
            </a:r>
            <a:endParaRPr lang="da-DK" sz="1200" b="1" dirty="0"/>
          </a:p>
          <a:p>
            <a:pPr marL="171450" lvl="0" indent="-171450">
              <a:buFont typeface="Arial" panose="020B0604020202020204" pitchFamily="34" charset="0"/>
              <a:buChar char="•"/>
            </a:pPr>
            <a:r>
              <a:rPr lang="da-DK" sz="1200" dirty="0"/>
              <a:t>Som projektleder skal du være hurtigt ude for at sikre de rigtige nøgleressourcer. Når først nogen i ledelsen har defineret struktur eller personer, er det meget svært at ændre.</a:t>
            </a:r>
            <a:endParaRPr lang="da-DK" sz="1200" b="1" dirty="0"/>
          </a:p>
          <a:p>
            <a:pPr marL="171450" lvl="0" indent="-171450">
              <a:buFont typeface="Arial" panose="020B0604020202020204" pitchFamily="34" charset="0"/>
              <a:buChar char="•"/>
            </a:pPr>
            <a:r>
              <a:rPr lang="da-DK" sz="1200" dirty="0"/>
              <a:t>Opdelingen i indsatsområder kan vente til målhierarki eller </a:t>
            </a:r>
            <a:r>
              <a:rPr lang="da-DK" sz="1200" dirty="0" err="1"/>
              <a:t>Impact</a:t>
            </a:r>
            <a:r>
              <a:rPr lang="da-DK" sz="1200" dirty="0"/>
              <a:t> case er på plads.</a:t>
            </a:r>
            <a:endParaRPr lang="da-DK" sz="1200" b="1" dirty="0"/>
          </a:p>
          <a:p>
            <a:pPr marL="171450" lvl="0" indent="-171450">
              <a:buFont typeface="Arial" panose="020B0604020202020204" pitchFamily="34" charset="0"/>
              <a:buChar char="•"/>
            </a:pPr>
            <a:r>
              <a:rPr lang="da-DK" sz="1200" dirty="0"/>
              <a:t>Organisationen skal kunne justeres undervejs, da der er behov for forskellige kompetencer og volumen gennem projektforløbet.</a:t>
            </a:r>
            <a:endParaRPr lang="da-DK" sz="1200" b="1" dirty="0"/>
          </a:p>
          <a:p>
            <a:endParaRPr lang="da-DK" sz="1200" b="1" dirty="0"/>
          </a:p>
          <a:p>
            <a:r>
              <a:rPr lang="da-DK" sz="1200" b="1" dirty="0"/>
              <a:t>Faldgruber og begrænsninger</a:t>
            </a:r>
          </a:p>
          <a:p>
            <a:pPr marL="171450" lvl="0" indent="-171450">
              <a:buFont typeface="Arial" panose="020B0604020202020204" pitchFamily="34" charset="0"/>
              <a:buChar char="•"/>
            </a:pPr>
            <a:r>
              <a:rPr lang="da-DK" sz="1200" dirty="0"/>
              <a:t>Styregruppen skal være magtfuld og lille. Undgå store styregrupper, det er ikke effektivt.</a:t>
            </a:r>
            <a:endParaRPr lang="da-DK" sz="1200" b="1" dirty="0"/>
          </a:p>
          <a:p>
            <a:pPr marL="171450" lvl="0" indent="-171450">
              <a:buFont typeface="Arial" panose="020B0604020202020204" pitchFamily="34" charset="0"/>
              <a:buChar char="•"/>
            </a:pPr>
            <a:r>
              <a:rPr lang="da-DK" sz="1200" dirty="0"/>
              <a:t>Ledere, der ikke kan levere ressourcer eller beslutninger, skal ikke være i styregruppen. De bør placeres i en referencegruppe.</a:t>
            </a:r>
            <a:endParaRPr lang="da-DK" sz="1200" b="1" dirty="0"/>
          </a:p>
          <a:p>
            <a:pPr marL="171450" lvl="0" indent="-171450">
              <a:buFont typeface="Arial" panose="020B0604020202020204" pitchFamily="34" charset="0"/>
              <a:buChar char="•"/>
            </a:pPr>
            <a:r>
              <a:rPr lang="da-DK" sz="1200" dirty="0"/>
              <a:t>Vurdér referencegruppens eller gruppernes sammensætning. Skal en gruppe bestå af personer med homogene interesser, eller skal forskellige målgrupper blandes?</a:t>
            </a:r>
            <a:endParaRPr lang="da-DK" sz="1200" b="1" dirty="0"/>
          </a:p>
          <a:p>
            <a:pPr marL="171450" lvl="0" indent="-171450">
              <a:buFont typeface="Arial" panose="020B0604020202020204" pitchFamily="34" charset="0"/>
              <a:buChar char="•"/>
            </a:pPr>
            <a:r>
              <a:rPr lang="da-DK" sz="1200" dirty="0"/>
              <a:t>Referencegrupper behøver ikke være en gruppe, det kan godt være enkeltpersoner, projektlederen rådfører sig med.</a:t>
            </a:r>
            <a:endParaRPr lang="da-DK" sz="1200" b="1" dirty="0"/>
          </a:p>
          <a:p>
            <a:pPr marL="171450" lvl="0" indent="-171450">
              <a:buFont typeface="Arial" panose="020B0604020202020204" pitchFamily="34" charset="0"/>
              <a:buChar char="•"/>
            </a:pPr>
            <a:r>
              <a:rPr lang="da-DK" sz="1200" dirty="0"/>
              <a:t>Involvér referencegrupperne så tidligt som muligt, og skab accept af målsætning og plan.</a:t>
            </a:r>
            <a:endParaRPr lang="da-DK" sz="1200" b="1" dirty="0"/>
          </a:p>
          <a:p>
            <a:pPr marL="171450" lvl="0" indent="-171450">
              <a:buFont typeface="Arial" panose="020B0604020202020204" pitchFamily="34" charset="0"/>
              <a:buChar char="•"/>
            </a:pPr>
            <a:r>
              <a:rPr lang="da-DK" sz="1200" dirty="0"/>
              <a:t>Interessenterne bestemmer suverænt, om projektet er en succes, så hold tæt kontakt til dem, så de er velinformerede.</a:t>
            </a:r>
            <a:endParaRPr lang="da-DK" sz="1200" b="1" dirty="0"/>
          </a:p>
          <a:p>
            <a:pPr marL="171450" lvl="0" indent="-171450">
              <a:buFont typeface="Arial" panose="020B0604020202020204" pitchFamily="34" charset="0"/>
              <a:buChar char="•"/>
            </a:pPr>
            <a:r>
              <a:rPr lang="da-DK" sz="1200" dirty="0"/>
              <a:t>Kæmp for at få de bedste medarbejdere til projektet, uden dem er det allerede op ad bakke.</a:t>
            </a:r>
            <a:endParaRPr lang="da-DK" sz="1200" b="1" dirty="0"/>
          </a:p>
          <a:p>
            <a:pPr marL="171450" lvl="0" indent="-171450">
              <a:buFont typeface="Arial" panose="020B0604020202020204" pitchFamily="34" charset="0"/>
              <a:buChar char="•"/>
            </a:pPr>
            <a:r>
              <a:rPr lang="da-DK" sz="1200" dirty="0"/>
              <a:t>Find fagligt kompetente deltagere med lederevner til rollen som teamledere i arbejdsgrupperne.</a:t>
            </a:r>
            <a:endParaRPr lang="da-DK" sz="1200" b="1" dirty="0"/>
          </a:p>
          <a:p>
            <a:pPr marL="171450" lvl="0" indent="-171450">
              <a:buFont typeface="Arial" panose="020B0604020202020204" pitchFamily="34" charset="0"/>
              <a:buChar char="•"/>
            </a:pPr>
            <a:r>
              <a:rPr lang="da-DK" sz="1200" dirty="0"/>
              <a:t>Projektets struktur skal opbygges ud fra hovedleverancerne, sådan at fagligt og økonomisk ansvar er klokkeklart defineret.</a:t>
            </a:r>
            <a:endParaRPr lang="da-DK" sz="1200" b="1" dirty="0"/>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Fremgangsmåde for beskrivelse af projektets organisation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A7FAF37C-C265-41E2-AD42-138C068B63B4}"/>
              </a:ext>
            </a:extLst>
          </p:cNvPr>
          <p:cNvSpPr/>
          <p:nvPr/>
        </p:nvSpPr>
        <p:spPr>
          <a:xfrm>
            <a:off x="1353594" y="963518"/>
            <a:ext cx="9432872" cy="5447645"/>
          </a:xfrm>
          <a:prstGeom prst="rect">
            <a:avLst/>
          </a:prstGeom>
          <a:ln>
            <a:noFill/>
          </a:ln>
        </p:spPr>
        <p:txBody>
          <a:bodyPr wrap="square">
            <a:spAutoFit/>
          </a:bodyPr>
          <a:lstStyle/>
          <a:p>
            <a:r>
              <a:rPr lang="da-DK" sz="1200" b="1" dirty="0"/>
              <a:t>Hvem deltager?</a:t>
            </a:r>
          </a:p>
          <a:p>
            <a:pPr marL="171450" lvl="0" indent="-171450">
              <a:buFont typeface="Arial" panose="020B0604020202020204" pitchFamily="34" charset="0"/>
              <a:buChar char="•"/>
            </a:pPr>
            <a:r>
              <a:rPr lang="da-DK" sz="1200" dirty="0"/>
              <a:t>Det er projektejer og styregruppe, der udpeger projektlederen.</a:t>
            </a:r>
            <a:endParaRPr lang="da-DK" sz="1200" b="1" dirty="0"/>
          </a:p>
          <a:p>
            <a:pPr marL="171450" lvl="0" indent="-171450">
              <a:buFont typeface="Arial" panose="020B0604020202020204" pitchFamily="34" charset="0"/>
              <a:buChar char="•"/>
            </a:pPr>
            <a:r>
              <a:rPr lang="da-DK" sz="1200" dirty="0"/>
              <a:t>Den overordnede organisering foretages i samarbejde mellem projektleder og projektejer.</a:t>
            </a:r>
            <a:endParaRPr lang="da-DK" sz="1200" b="1" dirty="0"/>
          </a:p>
          <a:p>
            <a:pPr marL="171450" lvl="0" indent="-171450">
              <a:buFont typeface="Arial" panose="020B0604020202020204" pitchFamily="34" charset="0"/>
              <a:buChar char="•"/>
            </a:pPr>
            <a:r>
              <a:rPr lang="da-DK" sz="1200" dirty="0"/>
              <a:t>Som projektleder skal du søge indflydelse på hvilke nøglepersoner, der skal være i referencegrupperne og projektteamet.</a:t>
            </a:r>
            <a:endParaRPr lang="da-DK" sz="1200" b="1" dirty="0"/>
          </a:p>
          <a:p>
            <a:pPr marL="171450" lvl="0" indent="-171450">
              <a:buFont typeface="Arial" panose="020B0604020202020204" pitchFamily="34" charset="0"/>
              <a:buChar char="•"/>
            </a:pPr>
            <a:r>
              <a:rPr lang="da-DK" sz="1200" dirty="0"/>
              <a:t>Projektets interne organisering foretages af projektleder.</a:t>
            </a:r>
            <a:endParaRPr lang="da-DK" sz="1200" b="1" dirty="0"/>
          </a:p>
          <a:p>
            <a:pPr marL="171450" lvl="0" indent="-171450">
              <a:buFont typeface="Arial" panose="020B0604020202020204" pitchFamily="34" charset="0"/>
              <a:buChar char="•"/>
            </a:pPr>
            <a:r>
              <a:rPr lang="da-DK" sz="1200" dirty="0"/>
              <a:t>Organiseringen i indsatsområder og arbejdsgrupper foretages af projektleder i samarbejde med eventuelle teamledere eller delprojektledere.</a:t>
            </a:r>
            <a:endParaRPr lang="da-DK" sz="1200" b="1" dirty="0"/>
          </a:p>
          <a:p>
            <a:endParaRPr lang="da-DK" sz="1200" b="1" dirty="0"/>
          </a:p>
          <a:p>
            <a:r>
              <a:rPr lang="da-DK" sz="1200" b="1" dirty="0"/>
              <a:t>Projektets organisation og roller</a:t>
            </a:r>
          </a:p>
          <a:p>
            <a:r>
              <a:rPr lang="da-DK" sz="1200" dirty="0"/>
              <a:t>På de næste to slides er principperne i den overordnede projektstruktur og organisationens roller beskrevet.</a:t>
            </a:r>
            <a:endParaRPr lang="da-DK" sz="1200" b="1" dirty="0"/>
          </a:p>
          <a:p>
            <a:r>
              <a:rPr lang="da-DK" sz="1200" dirty="0"/>
              <a:t>Derefter beskrives seks alternative skabeloner til inspiration, der alle kan dokumentere projektorganisation.</a:t>
            </a:r>
            <a:endParaRPr lang="da-DK" sz="1200" b="1" dirty="0"/>
          </a:p>
          <a:p>
            <a:r>
              <a:rPr lang="da-DK" sz="1200" dirty="0"/>
              <a:t> </a:t>
            </a:r>
            <a:endParaRPr lang="da-DK" sz="1200" b="1" dirty="0"/>
          </a:p>
          <a:p>
            <a:r>
              <a:rPr lang="da-DK" sz="1200" b="1" dirty="0"/>
              <a:t>Skabelon 1:</a:t>
            </a:r>
            <a:r>
              <a:rPr lang="da-DK" sz="1200" dirty="0"/>
              <a:t> En enkel tabel til at beskrive en projektorganisation med projektejer, styregruppe, projektleder og centralt projektteam, referencegrupper og  indsatsområder. Skabelonen er udarbejdet som tabel og forefindes både i PowerPoint- og Word-udgave.</a:t>
            </a:r>
            <a:endParaRPr lang="da-DK" sz="1200" b="1" dirty="0"/>
          </a:p>
          <a:p>
            <a:endParaRPr lang="da-DK" sz="1200" b="1" dirty="0"/>
          </a:p>
          <a:p>
            <a:r>
              <a:rPr lang="da-DK" sz="1200" b="1" dirty="0"/>
              <a:t>Skabelon 2:</a:t>
            </a:r>
            <a:r>
              <a:rPr lang="da-DK" sz="1200" dirty="0"/>
              <a:t> Svarer til skabelon 1, men er udvidet til beskrive op til tre referencegrupper og seks indsatsområder. Skabelonen er udarbejdet som tabel og forefindes både i PowerPoint- og Word-udgave.</a:t>
            </a:r>
            <a:endParaRPr lang="da-DK" sz="1200" b="1" dirty="0"/>
          </a:p>
          <a:p>
            <a:endParaRPr lang="da-DK" sz="1200" b="1" dirty="0"/>
          </a:p>
          <a:p>
            <a:r>
              <a:rPr lang="da-DK" sz="1200" b="1" dirty="0"/>
              <a:t>Skabelon 3:</a:t>
            </a:r>
            <a:r>
              <a:rPr lang="da-DK" sz="1200" dirty="0"/>
              <a:t> Beskriver en projektorganisation med projektejer, styregruppe, projektleder og centralt projektteam, op til fire referencegrupper og fem indsatsområder. Skabelonen er udarbejdet som tabel og forefindes både i PowerPoint- og Word-udgave.</a:t>
            </a:r>
            <a:endParaRPr lang="da-DK" sz="1200" b="1" dirty="0"/>
          </a:p>
          <a:p>
            <a:endParaRPr lang="da-DK" sz="1200" b="1" dirty="0"/>
          </a:p>
          <a:p>
            <a:r>
              <a:rPr lang="da-DK" sz="1200" b="1" dirty="0"/>
              <a:t>Skabelon 4:</a:t>
            </a:r>
            <a:r>
              <a:rPr lang="da-DK" sz="1200" dirty="0"/>
              <a:t> Anvendes til at beskrive en projektorganisation med projektejer, styregruppe, projektleder og centralt projektteam, op til tre referencegrupper og fire indsatsområder. Skabelonen er tegnet i PowerPoint og de enkelte grupper kan slettes eller kopieres efter behov.</a:t>
            </a:r>
            <a:endParaRPr lang="da-DK" sz="1200" b="1" dirty="0"/>
          </a:p>
          <a:p>
            <a:endParaRPr lang="da-DK" sz="1200" b="1" dirty="0"/>
          </a:p>
          <a:p>
            <a:r>
              <a:rPr lang="da-DK" sz="1200" b="1" dirty="0"/>
              <a:t>Skabelon 5:</a:t>
            </a:r>
            <a:r>
              <a:rPr lang="da-DK" sz="1200" dirty="0"/>
              <a:t> Beskriver en projektorganisation med en projektejer uden styregruppe. Derudover består projektet af projektleder, centralt projektteam, op til 4 referencegrupper og fire indsatsområder. Skabelonen er tegnet i PowerPoint, og grupper kan slettes eller kopieres efter behov.</a:t>
            </a:r>
            <a:endParaRPr lang="da-DK" sz="1200" b="1" dirty="0"/>
          </a:p>
          <a:p>
            <a:endParaRPr lang="da-DK" sz="1200" b="1" dirty="0"/>
          </a:p>
          <a:p>
            <a:r>
              <a:rPr lang="da-DK" sz="1200" b="1" dirty="0"/>
              <a:t>Skabelon 6:</a:t>
            </a:r>
            <a:r>
              <a:rPr lang="da-DK" sz="1200" dirty="0"/>
              <a:t> Anvendes til at beskrive en projektorganisation med projektejer, styregruppe, projektleder og centralt projektteam, op til fire referencegrupper og fire indsatsområder. Skabelonen er tegnet i PowerPoint, og de enkelte grupper kan slettes eller kopieres efter behov</a:t>
            </a:r>
            <a:r>
              <a:rPr lang="da-DK" sz="1200" dirty="0">
                <a:cs typeface="Times New Roman" panose="02020603050405020304" pitchFamily="18" charset="0"/>
              </a:rPr>
              <a:t>.</a:t>
            </a:r>
            <a:endParaRPr lang="da-DK" sz="1200" b="1" dirty="0"/>
          </a:p>
        </p:txBody>
      </p:sp>
    </p:spTree>
    <p:extLst>
      <p:ext uri="{BB962C8B-B14F-4D97-AF65-F5344CB8AC3E}">
        <p14:creationId xmlns:p14="http://schemas.microsoft.com/office/powerpoint/2010/main" val="3701311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t>Projektets organisation er markeret med det røde rektangel</a:t>
            </a: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04D12BAD-EEEF-26E8-04D1-4B2E0990001F}"/>
              </a:ext>
            </a:extLst>
          </p:cNvPr>
          <p:cNvSpPr/>
          <p:nvPr/>
        </p:nvSpPr>
        <p:spPr>
          <a:xfrm>
            <a:off x="1359192" y="897339"/>
            <a:ext cx="9987665" cy="874085"/>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Projektet designes, så der er en direkte sammenhæng mellem projektets effekter, leverancer, indsatsområder, milepæle og ansvarsfordelingen i teamet. Projektdesignet og processen skal understøtte følgende værdikæde: Ressourcerne muliggør aktiviteterne, der skaber milepælene. Milepælene skaber leverancerne. De nødvendige kompetencer gør det muligt at bruge leverancerne med den rette adfærd. Leverancerne og den nye adfærd skaber de forretningsmæssige effekter. Projektejer er ansvarlig for de forretningsmæssige mål og gevinsthjemtagningen. Mellemledere skaber adfærdsændringerne.</a:t>
            </a:r>
          </a:p>
        </p:txBody>
      </p:sp>
      <p:pic>
        <p:nvPicPr>
          <p:cNvPr id="10" name="Billede 9">
            <a:extLst>
              <a:ext uri="{FF2B5EF4-FFF2-40B4-BE49-F238E27FC236}">
                <a16:creationId xmlns:a16="http://schemas.microsoft.com/office/drawing/2014/main" id="{5AA6D2E8-8C7C-E969-2BF7-14CB0ED86F22}"/>
              </a:ext>
            </a:extLst>
          </p:cNvPr>
          <p:cNvPicPr>
            <a:picLocks noChangeAspect="1"/>
          </p:cNvPicPr>
          <p:nvPr/>
        </p:nvPicPr>
        <p:blipFill>
          <a:blip r:embed="rId4"/>
          <a:stretch>
            <a:fillRect/>
          </a:stretch>
        </p:blipFill>
        <p:spPr>
          <a:xfrm>
            <a:off x="1558963" y="1763792"/>
            <a:ext cx="9074073" cy="4407407"/>
          </a:xfrm>
          <a:prstGeom prst="rect">
            <a:avLst/>
          </a:prstGeom>
        </p:spPr>
      </p:pic>
    </p:spTree>
    <p:extLst>
      <p:ext uri="{BB962C8B-B14F-4D97-AF65-F5344CB8AC3E}">
        <p14:creationId xmlns:p14="http://schemas.microsoft.com/office/powerpoint/2010/main" val="211030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pPr>
            <a:r>
              <a:rPr lang="da-DK" sz="2400" b="1" dirty="0"/>
              <a:t>Projektets organisation og roller </a:t>
            </a:r>
          </a:p>
          <a:p>
            <a:pPr>
              <a:lnSpc>
                <a:spcPct val="107000"/>
              </a:lnSpc>
            </a:pP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Rektangel 2">
            <a:extLst>
              <a:ext uri="{FF2B5EF4-FFF2-40B4-BE49-F238E27FC236}">
                <a16:creationId xmlns:a16="http://schemas.microsoft.com/office/drawing/2014/main" id="{05B8B56A-DBEF-D680-664C-70C0EB57C7CB}"/>
              </a:ext>
            </a:extLst>
          </p:cNvPr>
          <p:cNvSpPr/>
          <p:nvPr/>
        </p:nvSpPr>
        <p:spPr>
          <a:xfrm>
            <a:off x="1379060" y="969791"/>
            <a:ext cx="2489231" cy="5186356"/>
          </a:xfrm>
          <a:prstGeom prst="rect">
            <a:avLst/>
          </a:prstGeom>
          <a:ln>
            <a:noFill/>
          </a:ln>
        </p:spPr>
        <p:txBody>
          <a:bodyPr wrap="square">
            <a:spAutoFit/>
          </a:bodyPr>
          <a:lstStyle/>
          <a:p>
            <a:r>
              <a:rPr lang="da-DK" sz="1200" b="1" dirty="0"/>
              <a:t>Projektejer</a:t>
            </a:r>
          </a:p>
          <a:p>
            <a:r>
              <a:rPr lang="da-DK" sz="1100" dirty="0"/>
              <a:t>Ejer opgaven og har ansvaret for projektets business case, herunder effekten og ressourceforbruget. </a:t>
            </a:r>
            <a:endParaRPr lang="da-DK" sz="1100" b="1" dirty="0"/>
          </a:p>
          <a:p>
            <a:r>
              <a:rPr lang="da-DK" sz="1100" dirty="0"/>
              <a:t>Projektejer er ofte styregruppeformand. Hvis der ikke er en styregruppe, har projektejer samme ansvar og roller som den samlede styregruppe.</a:t>
            </a:r>
            <a:endParaRPr lang="da-DK" sz="1100" b="1" dirty="0"/>
          </a:p>
          <a:p>
            <a:endParaRPr lang="da-DK" sz="1100" b="1" dirty="0"/>
          </a:p>
          <a:p>
            <a:r>
              <a:rPr lang="da-DK" sz="1200" b="1" dirty="0"/>
              <a:t>Projektleder</a:t>
            </a:r>
          </a:p>
          <a:p>
            <a:r>
              <a:rPr lang="da-DK" sz="1100" dirty="0"/>
              <a:t>Projektlederen er projektets direktør og har ansvaret for det overordnede design af projektet, organiseringen, planlægningen og den daglige ledelse af medarbejderne i projektet. </a:t>
            </a:r>
            <a:endParaRPr lang="da-DK" sz="1100" b="1" dirty="0"/>
          </a:p>
          <a:p>
            <a:r>
              <a:rPr lang="da-DK" sz="1100" dirty="0"/>
              <a:t>Projektleder har ansvaret for samtlige ledelsesopgaver i relation til projektdeltagerne, ud mod interessenterne og op mod projektejer og styregruppe.</a:t>
            </a:r>
            <a:endParaRPr lang="da-DK" sz="1100" b="1" dirty="0"/>
          </a:p>
          <a:p>
            <a:endParaRPr lang="da-DK" sz="1100" b="1" dirty="0"/>
          </a:p>
          <a:p>
            <a:r>
              <a:rPr lang="da-DK" sz="1200" b="1" dirty="0"/>
              <a:t>Projektdeltagerne</a:t>
            </a:r>
          </a:p>
          <a:p>
            <a:r>
              <a:rPr lang="da-DK" sz="1100" dirty="0"/>
              <a:t>Projektdeltagerne udfører arbejdet og skal sikre faglig kvalitet og levering til tiden. Da deltagerne ofte er de eneste, der kender det faglige indhold, har de også ansvar for at planlægge eget arbejde.</a:t>
            </a: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a:p>
            <a:pPr>
              <a:lnSpc>
                <a:spcPct val="107000"/>
              </a:lnSpc>
              <a:spcAft>
                <a:spcPts val="0"/>
              </a:spcAft>
            </a:pPr>
            <a:endParaRPr lang="da-DK" sz="1100" dirty="0">
              <a:ea typeface="SimSun" panose="02010600030101010101" pitchFamily="2" charset="-122"/>
            </a:endParaRPr>
          </a:p>
        </p:txBody>
      </p:sp>
      <p:grpSp>
        <p:nvGrpSpPr>
          <p:cNvPr id="6" name="Gruppe 5">
            <a:extLst>
              <a:ext uri="{FF2B5EF4-FFF2-40B4-BE49-F238E27FC236}">
                <a16:creationId xmlns:a16="http://schemas.microsoft.com/office/drawing/2014/main" id="{077D8853-CC25-9DC1-EE17-4F838D0AAB7C}"/>
              </a:ext>
            </a:extLst>
          </p:cNvPr>
          <p:cNvGrpSpPr/>
          <p:nvPr/>
        </p:nvGrpSpPr>
        <p:grpSpPr>
          <a:xfrm>
            <a:off x="3880527" y="1586698"/>
            <a:ext cx="4245144" cy="3949666"/>
            <a:chOff x="3427764" y="1533430"/>
            <a:chExt cx="4245144" cy="3949666"/>
          </a:xfrm>
        </p:grpSpPr>
        <p:cxnSp>
          <p:nvCxnSpPr>
            <p:cNvPr id="11" name="Lige forbindelse 10">
              <a:extLst>
                <a:ext uri="{FF2B5EF4-FFF2-40B4-BE49-F238E27FC236}">
                  <a16:creationId xmlns:a16="http://schemas.microsoft.com/office/drawing/2014/main" id="{3A7F27EE-6CD1-BDD0-3478-7D92B0DFFB5D}"/>
                </a:ext>
              </a:extLst>
            </p:cNvPr>
            <p:cNvCxnSpPr>
              <a:cxnSpLocks/>
            </p:cNvCxnSpPr>
            <p:nvPr/>
          </p:nvCxnSpPr>
          <p:spPr>
            <a:xfrm rot="16200000">
              <a:off x="4823609" y="1894109"/>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142CEEAD-3768-91CA-B239-8964E9D46CCA}"/>
                </a:ext>
              </a:extLst>
            </p:cNvPr>
            <p:cNvCxnSpPr/>
            <p:nvPr/>
          </p:nvCxnSpPr>
          <p:spPr>
            <a:xfrm>
              <a:off x="3989186" y="1871777"/>
              <a:ext cx="0" cy="137552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CustomShape 13">
              <a:extLst>
                <a:ext uri="{FF2B5EF4-FFF2-40B4-BE49-F238E27FC236}">
                  <a16:creationId xmlns:a16="http://schemas.microsoft.com/office/drawing/2014/main" id="{521DA28C-55D5-8C68-8B69-B47E8AD20DAA}"/>
                </a:ext>
              </a:extLst>
            </p:cNvPr>
            <p:cNvSpPr/>
            <p:nvPr/>
          </p:nvSpPr>
          <p:spPr>
            <a:xfrm>
              <a:off x="3427764" y="3143096"/>
              <a:ext cx="1045800" cy="2338200"/>
            </a:xfrm>
            <a:prstGeom prst="rect">
              <a:avLst/>
            </a:prstGeom>
            <a:solidFill>
              <a:schemeClr val="accent1">
                <a:lumMod val="60000"/>
                <a:lumOff val="40000"/>
              </a:schemeClr>
            </a:solidFill>
            <a:ln w="9360">
              <a:noFill/>
            </a:ln>
          </p:spPr>
          <p:txBody>
            <a:bodyPr/>
            <a:lstStyle/>
            <a:p>
              <a:endParaRPr lang="da-DK"/>
            </a:p>
          </p:txBody>
        </p:sp>
        <p:sp>
          <p:nvSpPr>
            <p:cNvPr id="15" name="CustomShape 14">
              <a:extLst>
                <a:ext uri="{FF2B5EF4-FFF2-40B4-BE49-F238E27FC236}">
                  <a16:creationId xmlns:a16="http://schemas.microsoft.com/office/drawing/2014/main" id="{104ADCE7-59E7-C1EF-3411-F844CC9586FA}"/>
                </a:ext>
              </a:extLst>
            </p:cNvPr>
            <p:cNvSpPr/>
            <p:nvPr/>
          </p:nvSpPr>
          <p:spPr>
            <a:xfrm>
              <a:off x="3427764" y="2343864"/>
              <a:ext cx="1045800" cy="488160"/>
            </a:xfrm>
            <a:prstGeom prst="rect">
              <a:avLst/>
            </a:prstGeom>
            <a:solidFill>
              <a:schemeClr val="accent1">
                <a:lumMod val="60000"/>
                <a:lumOff val="40000"/>
              </a:schemeClr>
            </a:solidFill>
            <a:ln w="9360">
              <a:noFill/>
            </a:ln>
          </p:spPr>
          <p:txBody>
            <a:bodyPr/>
            <a:lstStyle/>
            <a:p>
              <a:endParaRPr lang="da-DK"/>
            </a:p>
          </p:txBody>
        </p:sp>
        <p:sp>
          <p:nvSpPr>
            <p:cNvPr id="16" name="CustomShape 15">
              <a:extLst>
                <a:ext uri="{FF2B5EF4-FFF2-40B4-BE49-F238E27FC236}">
                  <a16:creationId xmlns:a16="http://schemas.microsoft.com/office/drawing/2014/main" id="{9D0A4E6E-BC43-3695-3929-8ED10329E267}"/>
                </a:ext>
              </a:extLst>
            </p:cNvPr>
            <p:cNvSpPr/>
            <p:nvPr/>
          </p:nvSpPr>
          <p:spPr>
            <a:xfrm>
              <a:off x="3427764" y="1533430"/>
              <a:ext cx="3923864" cy="488160"/>
            </a:xfrm>
            <a:prstGeom prst="rect">
              <a:avLst/>
            </a:prstGeom>
            <a:solidFill>
              <a:schemeClr val="accent1">
                <a:lumMod val="60000"/>
                <a:lumOff val="40000"/>
              </a:schemeClr>
            </a:solidFill>
            <a:ln w="9360">
              <a:noFill/>
            </a:ln>
          </p:spPr>
          <p:txBody>
            <a:bodyPr/>
            <a:lstStyle/>
            <a:p>
              <a:endParaRPr lang="da-DK"/>
            </a:p>
          </p:txBody>
        </p:sp>
        <p:sp>
          <p:nvSpPr>
            <p:cNvPr id="17" name="CustomShape 16">
              <a:extLst>
                <a:ext uri="{FF2B5EF4-FFF2-40B4-BE49-F238E27FC236}">
                  <a16:creationId xmlns:a16="http://schemas.microsoft.com/office/drawing/2014/main" id="{40960F0D-1554-16AD-4E20-AF3598A2435B}"/>
                </a:ext>
              </a:extLst>
            </p:cNvPr>
            <p:cNvSpPr/>
            <p:nvPr/>
          </p:nvSpPr>
          <p:spPr>
            <a:xfrm>
              <a:off x="4696044" y="2343864"/>
              <a:ext cx="2655584" cy="488160"/>
            </a:xfrm>
            <a:prstGeom prst="rect">
              <a:avLst/>
            </a:prstGeom>
            <a:solidFill>
              <a:schemeClr val="accent1">
                <a:lumMod val="60000"/>
                <a:lumOff val="40000"/>
              </a:schemeClr>
            </a:solidFill>
            <a:ln w="9360">
              <a:noFill/>
            </a:ln>
          </p:spPr>
          <p:txBody>
            <a:bodyPr/>
            <a:lstStyle/>
            <a:p>
              <a:endParaRPr lang="da-DK"/>
            </a:p>
          </p:txBody>
        </p:sp>
        <p:sp>
          <p:nvSpPr>
            <p:cNvPr id="18" name="CustomShape 17">
              <a:extLst>
                <a:ext uri="{FF2B5EF4-FFF2-40B4-BE49-F238E27FC236}">
                  <a16:creationId xmlns:a16="http://schemas.microsoft.com/office/drawing/2014/main" id="{7D8B1F49-AC33-FFC0-4125-312F2955BAC3}"/>
                </a:ext>
              </a:extLst>
            </p:cNvPr>
            <p:cNvSpPr/>
            <p:nvPr/>
          </p:nvSpPr>
          <p:spPr>
            <a:xfrm rot="16200000">
              <a:off x="3161724" y="4205456"/>
              <a:ext cx="871200" cy="211680"/>
            </a:xfrm>
            <a:prstGeom prst="rect">
              <a:avLst/>
            </a:prstGeom>
            <a:noFill/>
            <a:ln w="9360">
              <a:noFill/>
            </a:ln>
          </p:spPr>
          <p:txBody>
            <a:bodyPr wrap="none" lIns="90000" tIns="45000" rIns="90000" bIns="45000"/>
            <a:lstStyle/>
            <a:p>
              <a:pPr algn="ctr">
                <a:lnSpc>
                  <a:spcPct val="100000"/>
                </a:lnSpc>
              </a:pPr>
              <a:r>
                <a:rPr lang="da-DK" sz="1100" b="1" dirty="0">
                  <a:solidFill>
                    <a:srgbClr val="002060"/>
                  </a:solidFill>
                  <a:latin typeface="Arial" panose="020B0604020202020204" pitchFamily="34" charset="0"/>
                  <a:cs typeface="Arial" panose="020B0604020202020204" pitchFamily="34" charset="0"/>
                </a:rPr>
                <a:t>Projekt team</a:t>
              </a:r>
              <a:endParaRPr sz="1100" b="1" dirty="0">
                <a:solidFill>
                  <a:srgbClr val="002060"/>
                </a:solidFill>
                <a:latin typeface="Arial" panose="020B0604020202020204" pitchFamily="34" charset="0"/>
                <a:cs typeface="Arial" panose="020B0604020202020204" pitchFamily="34" charset="0"/>
              </a:endParaRPr>
            </a:p>
          </p:txBody>
        </p:sp>
        <p:sp>
          <p:nvSpPr>
            <p:cNvPr id="19" name="CustomShape 18">
              <a:extLst>
                <a:ext uri="{FF2B5EF4-FFF2-40B4-BE49-F238E27FC236}">
                  <a16:creationId xmlns:a16="http://schemas.microsoft.com/office/drawing/2014/main" id="{7BB7F380-2465-250D-4D4E-03D32E057654}"/>
                </a:ext>
              </a:extLst>
            </p:cNvPr>
            <p:cNvSpPr/>
            <p:nvPr/>
          </p:nvSpPr>
          <p:spPr>
            <a:xfrm>
              <a:off x="4719828" y="2449619"/>
              <a:ext cx="2953080" cy="212040"/>
            </a:xfrm>
            <a:prstGeom prst="rect">
              <a:avLst/>
            </a:prstGeom>
            <a:noFill/>
            <a:ln w="9360">
              <a:noFill/>
            </a:ln>
          </p:spPr>
          <p:txBody>
            <a:bodyPr wrap="none" lIns="90000" tIns="45000" rIns="90000" bIns="45000"/>
            <a:lstStyle/>
            <a:p>
              <a:pPr>
                <a:lnSpc>
                  <a:spcPct val="100000"/>
                </a:lnSpc>
              </a:pPr>
              <a:r>
                <a:rPr lang="da-DK" sz="1200" b="1" dirty="0">
                  <a:solidFill>
                    <a:srgbClr val="002060"/>
                  </a:solidFill>
                  <a:latin typeface="Arial" panose="020B0604020202020204" pitchFamily="34" charset="0"/>
                  <a:cs typeface="Arial" panose="020B0604020202020204" pitchFamily="34" charset="0"/>
                </a:rPr>
                <a:t>Referencegruppe og interessenter </a:t>
              </a:r>
            </a:p>
          </p:txBody>
        </p:sp>
        <p:sp>
          <p:nvSpPr>
            <p:cNvPr id="20" name="CustomShape 19">
              <a:extLst>
                <a:ext uri="{FF2B5EF4-FFF2-40B4-BE49-F238E27FC236}">
                  <a16:creationId xmlns:a16="http://schemas.microsoft.com/office/drawing/2014/main" id="{640C3893-A804-20B8-F02C-31ED04A32A7C}"/>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1" name="CustomShape 20">
              <a:extLst>
                <a:ext uri="{FF2B5EF4-FFF2-40B4-BE49-F238E27FC236}">
                  <a16:creationId xmlns:a16="http://schemas.microsoft.com/office/drawing/2014/main" id="{5047BE09-83CC-1EBF-C13D-BB25F791C9A8}"/>
                </a:ext>
              </a:extLst>
            </p:cNvPr>
            <p:cNvSpPr/>
            <p:nvPr/>
          </p:nvSpPr>
          <p:spPr>
            <a:xfrm>
              <a:off x="4070418" y="1626235"/>
              <a:ext cx="131796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panose="020B0604020202020204" pitchFamily="34" charset="0"/>
                  <a:cs typeface="Arial" panose="020B0604020202020204" pitchFamily="34" charset="0"/>
                </a:rPr>
                <a:t>Projektejer eller styregruppe</a:t>
              </a:r>
              <a:endParaRPr sz="1200" b="1" dirty="0">
                <a:solidFill>
                  <a:srgbClr val="002060"/>
                </a:solidFill>
                <a:latin typeface="Arial" panose="020B0604020202020204" pitchFamily="34" charset="0"/>
                <a:cs typeface="Arial" panose="020B0604020202020204" pitchFamily="34" charset="0"/>
              </a:endParaRPr>
            </a:p>
          </p:txBody>
        </p:sp>
        <p:sp>
          <p:nvSpPr>
            <p:cNvPr id="22" name="CustomShape 19">
              <a:extLst>
                <a:ext uri="{FF2B5EF4-FFF2-40B4-BE49-F238E27FC236}">
                  <a16:creationId xmlns:a16="http://schemas.microsoft.com/office/drawing/2014/main" id="{4C5F0527-A667-1DBA-643D-04BFB23AAA6E}"/>
                </a:ext>
              </a:extLst>
            </p:cNvPr>
            <p:cNvSpPr/>
            <p:nvPr/>
          </p:nvSpPr>
          <p:spPr>
            <a:xfrm>
              <a:off x="3564744" y="2355843"/>
              <a:ext cx="769320" cy="212040"/>
            </a:xfrm>
            <a:prstGeom prst="rect">
              <a:avLst/>
            </a:prstGeom>
            <a:noFill/>
            <a:ln w="9360">
              <a:noFill/>
            </a:ln>
          </p:spPr>
          <p:txBody>
            <a:bodyPr wrap="none" lIns="90000" tIns="45000" rIns="90000" bIns="45000"/>
            <a:lstStyle/>
            <a:p>
              <a:pPr algn="ctr">
                <a:lnSpc>
                  <a:spcPct val="100000"/>
                </a:lnSpc>
              </a:pPr>
              <a:r>
                <a:rPr lang="da-DK" sz="1200" b="1" dirty="0">
                  <a:solidFill>
                    <a:srgbClr val="002060"/>
                  </a:solidFill>
                  <a:latin typeface="Arial"/>
                </a:rPr>
                <a:t>Projekt</a:t>
              </a:r>
            </a:p>
            <a:p>
              <a:pPr algn="ctr">
                <a:lnSpc>
                  <a:spcPct val="100000"/>
                </a:lnSpc>
              </a:pPr>
              <a:r>
                <a:rPr lang="da-DK" sz="1200" b="1" dirty="0">
                  <a:solidFill>
                    <a:srgbClr val="002060"/>
                  </a:solidFill>
                  <a:latin typeface="Arial"/>
                </a:rPr>
                <a:t>leder</a:t>
              </a:r>
              <a:endParaRPr sz="1200" b="1" dirty="0">
                <a:solidFill>
                  <a:srgbClr val="002060"/>
                </a:solidFill>
              </a:endParaRPr>
            </a:p>
          </p:txBody>
        </p:sp>
        <p:sp>
          <p:nvSpPr>
            <p:cNvPr id="23" name="CustomShape 8">
              <a:extLst>
                <a:ext uri="{FF2B5EF4-FFF2-40B4-BE49-F238E27FC236}">
                  <a16:creationId xmlns:a16="http://schemas.microsoft.com/office/drawing/2014/main" id="{4AFA4259-6A40-A374-D5D9-085FDF7088FD}"/>
                </a:ext>
              </a:extLst>
            </p:cNvPr>
            <p:cNvSpPr/>
            <p:nvPr/>
          </p:nvSpPr>
          <p:spPr>
            <a:xfrm>
              <a:off x="4653054" y="31801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4" name="CustomShape 9">
              <a:extLst>
                <a:ext uri="{FF2B5EF4-FFF2-40B4-BE49-F238E27FC236}">
                  <a16:creationId xmlns:a16="http://schemas.microsoft.com/office/drawing/2014/main" id="{17EA2292-E653-BAFA-FA44-74600DADA855}"/>
                </a:ext>
              </a:extLst>
            </p:cNvPr>
            <p:cNvSpPr/>
            <p:nvPr/>
          </p:nvSpPr>
          <p:spPr>
            <a:xfrm>
              <a:off x="4653054" y="463997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5" name="CustomShape 10">
              <a:extLst>
                <a:ext uri="{FF2B5EF4-FFF2-40B4-BE49-F238E27FC236}">
                  <a16:creationId xmlns:a16="http://schemas.microsoft.com/office/drawing/2014/main" id="{E8F2E204-8DF2-1F25-F76A-9F6E9969977C}"/>
                </a:ext>
              </a:extLst>
            </p:cNvPr>
            <p:cNvSpPr/>
            <p:nvPr/>
          </p:nvSpPr>
          <p:spPr>
            <a:xfrm>
              <a:off x="4653054" y="513425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6" name="CustomShape 11">
              <a:extLst>
                <a:ext uri="{FF2B5EF4-FFF2-40B4-BE49-F238E27FC236}">
                  <a16:creationId xmlns:a16="http://schemas.microsoft.com/office/drawing/2014/main" id="{CCC51C16-114D-F50B-04AE-3FD648C13871}"/>
                </a:ext>
              </a:extLst>
            </p:cNvPr>
            <p:cNvSpPr/>
            <p:nvPr/>
          </p:nvSpPr>
          <p:spPr>
            <a:xfrm>
              <a:off x="4653054" y="3674096"/>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7" name="CustomShape 12">
              <a:extLst>
                <a:ext uri="{FF2B5EF4-FFF2-40B4-BE49-F238E27FC236}">
                  <a16:creationId xmlns:a16="http://schemas.microsoft.com/office/drawing/2014/main" id="{69A0FA58-CB8C-CEC3-EBE2-6A68743B9ADB}"/>
                </a:ext>
              </a:extLst>
            </p:cNvPr>
            <p:cNvSpPr/>
            <p:nvPr/>
          </p:nvSpPr>
          <p:spPr>
            <a:xfrm>
              <a:off x="4653054" y="4163300"/>
              <a:ext cx="2698574" cy="348840"/>
            </a:xfrm>
            <a:prstGeom prst="homePlate">
              <a:avLst>
                <a:gd name="adj" fmla="val 26087"/>
              </a:avLst>
            </a:prstGeom>
            <a:solidFill>
              <a:schemeClr val="bg2">
                <a:lumMod val="50000"/>
              </a:schemeClr>
            </a:solidFill>
            <a:ln w="6480">
              <a:noFill/>
              <a:round/>
            </a:ln>
          </p:spPr>
          <p:txBody>
            <a:bodyPr/>
            <a:lstStyle/>
            <a:p>
              <a:endParaRPr lang="da-DK"/>
            </a:p>
          </p:txBody>
        </p:sp>
        <p:sp>
          <p:nvSpPr>
            <p:cNvPr id="28" name="CustomShape 22">
              <a:extLst>
                <a:ext uri="{FF2B5EF4-FFF2-40B4-BE49-F238E27FC236}">
                  <a16:creationId xmlns:a16="http://schemas.microsoft.com/office/drawing/2014/main" id="{01891B10-C934-EF98-8EC5-F750E06567E8}"/>
                </a:ext>
              </a:extLst>
            </p:cNvPr>
            <p:cNvSpPr/>
            <p:nvPr/>
          </p:nvSpPr>
          <p:spPr>
            <a:xfrm>
              <a:off x="4365924" y="519959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29" name="CustomShape 24">
              <a:extLst>
                <a:ext uri="{FF2B5EF4-FFF2-40B4-BE49-F238E27FC236}">
                  <a16:creationId xmlns:a16="http://schemas.microsoft.com/office/drawing/2014/main" id="{798EB25D-4C27-5CA0-A9C0-AB6D6BAEAB57}"/>
                </a:ext>
              </a:extLst>
            </p:cNvPr>
            <p:cNvSpPr/>
            <p:nvPr/>
          </p:nvSpPr>
          <p:spPr>
            <a:xfrm>
              <a:off x="4365924" y="3732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0" name="CustomShape 26">
              <a:extLst>
                <a:ext uri="{FF2B5EF4-FFF2-40B4-BE49-F238E27FC236}">
                  <a16:creationId xmlns:a16="http://schemas.microsoft.com/office/drawing/2014/main" id="{DE54F442-2567-53C3-6819-326C8E35BE8F}"/>
                </a:ext>
              </a:extLst>
            </p:cNvPr>
            <p:cNvSpPr/>
            <p:nvPr/>
          </p:nvSpPr>
          <p:spPr>
            <a:xfrm>
              <a:off x="4365924" y="4704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1" name="CustomShape 28">
              <a:extLst>
                <a:ext uri="{FF2B5EF4-FFF2-40B4-BE49-F238E27FC236}">
                  <a16:creationId xmlns:a16="http://schemas.microsoft.com/office/drawing/2014/main" id="{B1B3E819-DD7A-56BB-9AA6-E0A8C479612D}"/>
                </a:ext>
              </a:extLst>
            </p:cNvPr>
            <p:cNvSpPr/>
            <p:nvPr/>
          </p:nvSpPr>
          <p:spPr>
            <a:xfrm>
              <a:off x="4365924" y="4228640"/>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2" name="CustomShape 30">
              <a:extLst>
                <a:ext uri="{FF2B5EF4-FFF2-40B4-BE49-F238E27FC236}">
                  <a16:creationId xmlns:a16="http://schemas.microsoft.com/office/drawing/2014/main" id="{E13DA957-6598-94DB-2A73-14333FB1337D}"/>
                </a:ext>
              </a:extLst>
            </p:cNvPr>
            <p:cNvSpPr/>
            <p:nvPr/>
          </p:nvSpPr>
          <p:spPr>
            <a:xfrm>
              <a:off x="4365924" y="3246056"/>
              <a:ext cx="369000" cy="218160"/>
            </a:xfrm>
            <a:prstGeom prst="homePlate">
              <a:avLst>
                <a:gd name="adj" fmla="val 50000"/>
              </a:avLst>
            </a:prstGeom>
            <a:solidFill>
              <a:schemeClr val="accent1">
                <a:lumMod val="20000"/>
                <a:lumOff val="80000"/>
              </a:schemeClr>
            </a:solidFill>
            <a:ln w="9360">
              <a:noFill/>
            </a:ln>
          </p:spPr>
          <p:txBody>
            <a:bodyPr/>
            <a:lstStyle/>
            <a:p>
              <a:endParaRPr lang="da-DK"/>
            </a:p>
          </p:txBody>
        </p:sp>
        <p:sp>
          <p:nvSpPr>
            <p:cNvPr id="33" name="CustomShape 31">
              <a:extLst>
                <a:ext uri="{FF2B5EF4-FFF2-40B4-BE49-F238E27FC236}">
                  <a16:creationId xmlns:a16="http://schemas.microsoft.com/office/drawing/2014/main" id="{D9377AB5-6107-5A74-8C11-5E3F9A422D85}"/>
                </a:ext>
              </a:extLst>
            </p:cNvPr>
            <p:cNvSpPr/>
            <p:nvPr/>
          </p:nvSpPr>
          <p:spPr>
            <a:xfrm>
              <a:off x="3882654" y="321125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4" name="CustomShape 31">
              <a:extLst>
                <a:ext uri="{FF2B5EF4-FFF2-40B4-BE49-F238E27FC236}">
                  <a16:creationId xmlns:a16="http://schemas.microsoft.com/office/drawing/2014/main" id="{D4ECE12C-8CD4-B62B-1D57-661EF2D8A62A}"/>
                </a:ext>
              </a:extLst>
            </p:cNvPr>
            <p:cNvSpPr/>
            <p:nvPr/>
          </p:nvSpPr>
          <p:spPr>
            <a:xfrm>
              <a:off x="3882654" y="370032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5" name="CustomShape 31">
              <a:extLst>
                <a:ext uri="{FF2B5EF4-FFF2-40B4-BE49-F238E27FC236}">
                  <a16:creationId xmlns:a16="http://schemas.microsoft.com/office/drawing/2014/main" id="{8044CC5B-42F6-2B98-AAA4-B8A8DA657217}"/>
                </a:ext>
              </a:extLst>
            </p:cNvPr>
            <p:cNvSpPr/>
            <p:nvPr/>
          </p:nvSpPr>
          <p:spPr>
            <a:xfrm>
              <a:off x="3882654" y="4189386"/>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6" name="CustomShape 31">
              <a:extLst>
                <a:ext uri="{FF2B5EF4-FFF2-40B4-BE49-F238E27FC236}">
                  <a16:creationId xmlns:a16="http://schemas.microsoft.com/office/drawing/2014/main" id="{52785D78-95AB-253D-3608-112E211069C5}"/>
                </a:ext>
              </a:extLst>
            </p:cNvPr>
            <p:cNvSpPr/>
            <p:nvPr/>
          </p:nvSpPr>
          <p:spPr>
            <a:xfrm>
              <a:off x="3882654" y="4678451"/>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7" name="CustomShape 31">
              <a:extLst>
                <a:ext uri="{FF2B5EF4-FFF2-40B4-BE49-F238E27FC236}">
                  <a16:creationId xmlns:a16="http://schemas.microsoft.com/office/drawing/2014/main" id="{38682646-9295-5757-A8EC-30D6FBF4B2C5}"/>
                </a:ext>
              </a:extLst>
            </p:cNvPr>
            <p:cNvSpPr/>
            <p:nvPr/>
          </p:nvSpPr>
          <p:spPr>
            <a:xfrm>
              <a:off x="3882654" y="5167514"/>
              <a:ext cx="641160" cy="212040"/>
            </a:xfrm>
            <a:prstGeom prst="rect">
              <a:avLst/>
            </a:prstGeom>
            <a:noFill/>
            <a:ln w="9360">
              <a:noFill/>
            </a:ln>
          </p:spPr>
          <p:txBody>
            <a:bodyPr wrap="none" lIns="90000" tIns="45000" rIns="90000" bIns="45000"/>
            <a:lstStyle/>
            <a:p>
              <a:pPr>
                <a:lnSpc>
                  <a:spcPct val="100000"/>
                </a:lnSpc>
              </a:pPr>
              <a:r>
                <a:rPr lang="da-DK" sz="1100" b="1" dirty="0">
                  <a:solidFill>
                    <a:srgbClr val="002060"/>
                  </a:solidFill>
                  <a:latin typeface="Arial" panose="020B0604020202020204" pitchFamily="34" charset="0"/>
                  <a:cs typeface="Arial" panose="020B0604020202020204" pitchFamily="34" charset="0"/>
                </a:rPr>
                <a:t>Ansvarlig</a:t>
              </a:r>
              <a:endParaRPr sz="1100" b="1" dirty="0">
                <a:solidFill>
                  <a:srgbClr val="002060"/>
                </a:solidFill>
                <a:latin typeface="Arial" panose="020B0604020202020204" pitchFamily="34" charset="0"/>
                <a:cs typeface="Arial" panose="020B0604020202020204" pitchFamily="34" charset="0"/>
              </a:endParaRPr>
            </a:p>
          </p:txBody>
        </p:sp>
        <p:sp>
          <p:nvSpPr>
            <p:cNvPr id="38" name="Ligebenet trekant 37">
              <a:extLst>
                <a:ext uri="{FF2B5EF4-FFF2-40B4-BE49-F238E27FC236}">
                  <a16:creationId xmlns:a16="http://schemas.microsoft.com/office/drawing/2014/main" id="{23D810AE-FEDF-6268-E5BB-4443DBE91B88}"/>
                </a:ext>
              </a:extLst>
            </p:cNvPr>
            <p:cNvSpPr/>
            <p:nvPr/>
          </p:nvSpPr>
          <p:spPr>
            <a:xfrm flipV="1">
              <a:off x="48989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Ligebenet trekant 38">
              <a:extLst>
                <a:ext uri="{FF2B5EF4-FFF2-40B4-BE49-F238E27FC236}">
                  <a16:creationId xmlns:a16="http://schemas.microsoft.com/office/drawing/2014/main" id="{DA31953D-56DC-178D-DFDA-BC9AB69493BA}"/>
                </a:ext>
              </a:extLst>
            </p:cNvPr>
            <p:cNvSpPr/>
            <p:nvPr/>
          </p:nvSpPr>
          <p:spPr>
            <a:xfrm flipV="1">
              <a:off x="5515607"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a:extLst>
                <a:ext uri="{FF2B5EF4-FFF2-40B4-BE49-F238E27FC236}">
                  <a16:creationId xmlns:a16="http://schemas.microsoft.com/office/drawing/2014/main" id="{C3F3305A-2356-6308-738A-D6B0431988B0}"/>
                </a:ext>
              </a:extLst>
            </p:cNvPr>
            <p:cNvSpPr/>
            <p:nvPr/>
          </p:nvSpPr>
          <p:spPr>
            <a:xfrm flipV="1">
              <a:off x="6079023"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Ligebenet trekant 40">
              <a:extLst>
                <a:ext uri="{FF2B5EF4-FFF2-40B4-BE49-F238E27FC236}">
                  <a16:creationId xmlns:a16="http://schemas.microsoft.com/office/drawing/2014/main" id="{DB701ED5-4C3A-1341-63F1-3A5584410787}"/>
                </a:ext>
              </a:extLst>
            </p:cNvPr>
            <p:cNvSpPr/>
            <p:nvPr/>
          </p:nvSpPr>
          <p:spPr>
            <a:xfrm flipV="1">
              <a:off x="5207265"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Ligebenet trekant 41">
              <a:extLst>
                <a:ext uri="{FF2B5EF4-FFF2-40B4-BE49-F238E27FC236}">
                  <a16:creationId xmlns:a16="http://schemas.microsoft.com/office/drawing/2014/main" id="{488B06B9-BE8D-BBB5-F166-46E7B8F1E58F}"/>
                </a:ext>
              </a:extLst>
            </p:cNvPr>
            <p:cNvSpPr/>
            <p:nvPr/>
          </p:nvSpPr>
          <p:spPr>
            <a:xfrm flipV="1">
              <a:off x="6493901" y="32715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Ligebenet trekant 42">
              <a:extLst>
                <a:ext uri="{FF2B5EF4-FFF2-40B4-BE49-F238E27FC236}">
                  <a16:creationId xmlns:a16="http://schemas.microsoft.com/office/drawing/2014/main" id="{8EC47C91-5BBA-B91B-386A-798B6BF876C8}"/>
                </a:ext>
              </a:extLst>
            </p:cNvPr>
            <p:cNvSpPr/>
            <p:nvPr/>
          </p:nvSpPr>
          <p:spPr>
            <a:xfrm flipV="1">
              <a:off x="5474780"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Ligebenet trekant 43">
              <a:extLst>
                <a:ext uri="{FF2B5EF4-FFF2-40B4-BE49-F238E27FC236}">
                  <a16:creationId xmlns:a16="http://schemas.microsoft.com/office/drawing/2014/main" id="{D79D560A-2CD6-30FF-452A-42023E88CAE2}"/>
                </a:ext>
              </a:extLst>
            </p:cNvPr>
            <p:cNvSpPr/>
            <p:nvPr/>
          </p:nvSpPr>
          <p:spPr>
            <a:xfrm flipV="1">
              <a:off x="578312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Ligebenet trekant 44">
              <a:extLst>
                <a:ext uri="{FF2B5EF4-FFF2-40B4-BE49-F238E27FC236}">
                  <a16:creationId xmlns:a16="http://schemas.microsoft.com/office/drawing/2014/main" id="{9C5E1E84-2D3E-4460-E59D-CC44C3EC60E9}"/>
                </a:ext>
              </a:extLst>
            </p:cNvPr>
            <p:cNvSpPr/>
            <p:nvPr/>
          </p:nvSpPr>
          <p:spPr>
            <a:xfrm flipV="1">
              <a:off x="6144732"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6" name="Ligebenet trekant 45">
              <a:extLst>
                <a:ext uri="{FF2B5EF4-FFF2-40B4-BE49-F238E27FC236}">
                  <a16:creationId xmlns:a16="http://schemas.microsoft.com/office/drawing/2014/main" id="{9EF8EB6D-B751-869F-1CAF-2EAA1FB7D56D}"/>
                </a:ext>
              </a:extLst>
            </p:cNvPr>
            <p:cNvSpPr/>
            <p:nvPr/>
          </p:nvSpPr>
          <p:spPr>
            <a:xfrm flipV="1">
              <a:off x="5166438" y="3763184"/>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7" name="Ligebenet trekant 46">
              <a:extLst>
                <a:ext uri="{FF2B5EF4-FFF2-40B4-BE49-F238E27FC236}">
                  <a16:creationId xmlns:a16="http://schemas.microsoft.com/office/drawing/2014/main" id="{C8200911-7E5C-75D2-46F1-009747FBDE99}"/>
                </a:ext>
              </a:extLst>
            </p:cNvPr>
            <p:cNvSpPr/>
            <p:nvPr/>
          </p:nvSpPr>
          <p:spPr>
            <a:xfrm flipV="1">
              <a:off x="489306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8" name="Ligebenet trekant 47">
              <a:extLst>
                <a:ext uri="{FF2B5EF4-FFF2-40B4-BE49-F238E27FC236}">
                  <a16:creationId xmlns:a16="http://schemas.microsoft.com/office/drawing/2014/main" id="{35139516-CDE3-9E2C-31BF-F47A60734AA9}"/>
                </a:ext>
              </a:extLst>
            </p:cNvPr>
            <p:cNvSpPr/>
            <p:nvPr/>
          </p:nvSpPr>
          <p:spPr>
            <a:xfrm flipV="1">
              <a:off x="5889118"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9" name="Ligebenet trekant 48">
              <a:extLst>
                <a:ext uri="{FF2B5EF4-FFF2-40B4-BE49-F238E27FC236}">
                  <a16:creationId xmlns:a16="http://schemas.microsoft.com/office/drawing/2014/main" id="{EE91D60D-2ECC-E415-07B6-1C3094C00BFF}"/>
                </a:ext>
              </a:extLst>
            </p:cNvPr>
            <p:cNvSpPr/>
            <p:nvPr/>
          </p:nvSpPr>
          <p:spPr>
            <a:xfrm flipV="1">
              <a:off x="612643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0" name="Ligebenet trekant 49">
              <a:extLst>
                <a:ext uri="{FF2B5EF4-FFF2-40B4-BE49-F238E27FC236}">
                  <a16:creationId xmlns:a16="http://schemas.microsoft.com/office/drawing/2014/main" id="{36AE6D74-94DC-1D5E-18C9-356871E2112B}"/>
                </a:ext>
              </a:extLst>
            </p:cNvPr>
            <p:cNvSpPr/>
            <p:nvPr/>
          </p:nvSpPr>
          <p:spPr>
            <a:xfrm flipV="1">
              <a:off x="5272434"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1" name="Ligebenet trekant 50">
              <a:extLst>
                <a:ext uri="{FF2B5EF4-FFF2-40B4-BE49-F238E27FC236}">
                  <a16:creationId xmlns:a16="http://schemas.microsoft.com/office/drawing/2014/main" id="{A7F44760-1964-955B-C5FA-6454F8C76E04}"/>
                </a:ext>
              </a:extLst>
            </p:cNvPr>
            <p:cNvSpPr/>
            <p:nvPr/>
          </p:nvSpPr>
          <p:spPr>
            <a:xfrm flipV="1">
              <a:off x="6488046" y="4244042"/>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Ligebenet trekant 51">
              <a:extLst>
                <a:ext uri="{FF2B5EF4-FFF2-40B4-BE49-F238E27FC236}">
                  <a16:creationId xmlns:a16="http://schemas.microsoft.com/office/drawing/2014/main" id="{42EAAA45-46B3-D103-A453-87D62B4C9E43}"/>
                </a:ext>
              </a:extLst>
            </p:cNvPr>
            <p:cNvSpPr/>
            <p:nvPr/>
          </p:nvSpPr>
          <p:spPr>
            <a:xfrm flipV="1">
              <a:off x="474805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3" name="Ligebenet trekant 52">
              <a:extLst>
                <a:ext uri="{FF2B5EF4-FFF2-40B4-BE49-F238E27FC236}">
                  <a16:creationId xmlns:a16="http://schemas.microsoft.com/office/drawing/2014/main" id="{DB8560F6-145B-1CF1-2DB8-396E983F8C25}"/>
                </a:ext>
              </a:extLst>
            </p:cNvPr>
            <p:cNvSpPr/>
            <p:nvPr/>
          </p:nvSpPr>
          <p:spPr>
            <a:xfrm flipV="1">
              <a:off x="5364742"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4" name="Ligebenet trekant 53">
              <a:extLst>
                <a:ext uri="{FF2B5EF4-FFF2-40B4-BE49-F238E27FC236}">
                  <a16:creationId xmlns:a16="http://schemas.microsoft.com/office/drawing/2014/main" id="{34184D53-5B85-649B-1869-9B7C5721CDBE}"/>
                </a:ext>
              </a:extLst>
            </p:cNvPr>
            <p:cNvSpPr/>
            <p:nvPr/>
          </p:nvSpPr>
          <p:spPr>
            <a:xfrm flipV="1">
              <a:off x="5673084"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5" name="Ligebenet trekant 54">
              <a:extLst>
                <a:ext uri="{FF2B5EF4-FFF2-40B4-BE49-F238E27FC236}">
                  <a16:creationId xmlns:a16="http://schemas.microsoft.com/office/drawing/2014/main" id="{144BD234-3F78-13F5-C0C2-73185BBE23B0}"/>
                </a:ext>
              </a:extLst>
            </p:cNvPr>
            <p:cNvSpPr/>
            <p:nvPr/>
          </p:nvSpPr>
          <p:spPr>
            <a:xfrm flipV="1">
              <a:off x="6200988" y="4725269"/>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6" name="Ligebenet trekant 55">
              <a:extLst>
                <a:ext uri="{FF2B5EF4-FFF2-40B4-BE49-F238E27FC236}">
                  <a16:creationId xmlns:a16="http://schemas.microsoft.com/office/drawing/2014/main" id="{CC8275A9-2275-3821-0FB4-93D55FFFC049}"/>
                </a:ext>
              </a:extLst>
            </p:cNvPr>
            <p:cNvSpPr/>
            <p:nvPr/>
          </p:nvSpPr>
          <p:spPr>
            <a:xfrm flipV="1">
              <a:off x="486050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7" name="Ligebenet trekant 56">
              <a:extLst>
                <a:ext uri="{FF2B5EF4-FFF2-40B4-BE49-F238E27FC236}">
                  <a16:creationId xmlns:a16="http://schemas.microsoft.com/office/drawing/2014/main" id="{FC291A44-B6DD-A199-F507-7830CE2B50EA}"/>
                </a:ext>
              </a:extLst>
            </p:cNvPr>
            <p:cNvSpPr/>
            <p:nvPr/>
          </p:nvSpPr>
          <p:spPr>
            <a:xfrm flipV="1">
              <a:off x="5619238"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8" name="Ligebenet trekant 57">
              <a:extLst>
                <a:ext uri="{FF2B5EF4-FFF2-40B4-BE49-F238E27FC236}">
                  <a16:creationId xmlns:a16="http://schemas.microsoft.com/office/drawing/2014/main" id="{CCAD6838-7E81-305C-67A4-15D5663E0E8F}"/>
                </a:ext>
              </a:extLst>
            </p:cNvPr>
            <p:cNvSpPr/>
            <p:nvPr/>
          </p:nvSpPr>
          <p:spPr>
            <a:xfrm flipV="1">
              <a:off x="595421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9" name="Ligebenet trekant 58">
              <a:extLst>
                <a:ext uri="{FF2B5EF4-FFF2-40B4-BE49-F238E27FC236}">
                  <a16:creationId xmlns:a16="http://schemas.microsoft.com/office/drawing/2014/main" id="{563933BE-9BF2-8B0E-91B4-2246D902E5DB}"/>
                </a:ext>
              </a:extLst>
            </p:cNvPr>
            <p:cNvSpPr/>
            <p:nvPr/>
          </p:nvSpPr>
          <p:spPr>
            <a:xfrm flipV="1">
              <a:off x="6262556"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0" name="Ligebenet trekant 59">
              <a:extLst>
                <a:ext uri="{FF2B5EF4-FFF2-40B4-BE49-F238E27FC236}">
                  <a16:creationId xmlns:a16="http://schemas.microsoft.com/office/drawing/2014/main" id="{94951C31-1327-831E-7783-3F3F82340DB1}"/>
                </a:ext>
              </a:extLst>
            </p:cNvPr>
            <p:cNvSpPr/>
            <p:nvPr/>
          </p:nvSpPr>
          <p:spPr>
            <a:xfrm flipV="1">
              <a:off x="5230994" y="5214106"/>
              <a:ext cx="174594" cy="17767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CustomShape 21">
              <a:extLst>
                <a:ext uri="{FF2B5EF4-FFF2-40B4-BE49-F238E27FC236}">
                  <a16:creationId xmlns:a16="http://schemas.microsoft.com/office/drawing/2014/main" id="{54FDF6AA-0AC6-1753-FDB7-C72913F20ED4}"/>
                </a:ext>
              </a:extLst>
            </p:cNvPr>
            <p:cNvSpPr/>
            <p:nvPr/>
          </p:nvSpPr>
          <p:spPr>
            <a:xfrm>
              <a:off x="4582179" y="321873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1</a:t>
              </a:r>
              <a:endParaRPr sz="1000" b="1" dirty="0">
                <a:solidFill>
                  <a:schemeClr val="bg1"/>
                </a:solidFill>
              </a:endParaRPr>
            </a:p>
          </p:txBody>
        </p:sp>
        <p:sp>
          <p:nvSpPr>
            <p:cNvPr id="62" name="CustomShape 21">
              <a:extLst>
                <a:ext uri="{FF2B5EF4-FFF2-40B4-BE49-F238E27FC236}">
                  <a16:creationId xmlns:a16="http://schemas.microsoft.com/office/drawing/2014/main" id="{3F740DE8-2128-3010-A1D1-6363317E875C}"/>
                </a:ext>
              </a:extLst>
            </p:cNvPr>
            <p:cNvSpPr/>
            <p:nvPr/>
          </p:nvSpPr>
          <p:spPr>
            <a:xfrm>
              <a:off x="4582179" y="371114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2</a:t>
              </a:r>
              <a:endParaRPr sz="1000" b="1" dirty="0">
                <a:solidFill>
                  <a:schemeClr val="bg1"/>
                </a:solidFill>
              </a:endParaRPr>
            </a:p>
          </p:txBody>
        </p:sp>
        <p:sp>
          <p:nvSpPr>
            <p:cNvPr id="63" name="CustomShape 21">
              <a:extLst>
                <a:ext uri="{FF2B5EF4-FFF2-40B4-BE49-F238E27FC236}">
                  <a16:creationId xmlns:a16="http://schemas.microsoft.com/office/drawing/2014/main" id="{CF81AFD3-2D59-7DCC-1D76-E9537D904A2D}"/>
                </a:ext>
              </a:extLst>
            </p:cNvPr>
            <p:cNvSpPr/>
            <p:nvPr/>
          </p:nvSpPr>
          <p:spPr>
            <a:xfrm>
              <a:off x="4582179" y="4203562"/>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3</a:t>
              </a:r>
              <a:endParaRPr sz="1000" b="1" dirty="0">
                <a:solidFill>
                  <a:schemeClr val="bg1"/>
                </a:solidFill>
              </a:endParaRPr>
            </a:p>
          </p:txBody>
        </p:sp>
        <p:sp>
          <p:nvSpPr>
            <p:cNvPr id="64" name="CustomShape 21">
              <a:extLst>
                <a:ext uri="{FF2B5EF4-FFF2-40B4-BE49-F238E27FC236}">
                  <a16:creationId xmlns:a16="http://schemas.microsoft.com/office/drawing/2014/main" id="{A02D11B4-2391-E544-3DE5-62FE711618FC}"/>
                </a:ext>
              </a:extLst>
            </p:cNvPr>
            <p:cNvSpPr/>
            <p:nvPr/>
          </p:nvSpPr>
          <p:spPr>
            <a:xfrm>
              <a:off x="4582179" y="4695977"/>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4</a:t>
              </a:r>
              <a:endParaRPr sz="1000" b="1" dirty="0">
                <a:solidFill>
                  <a:schemeClr val="bg1"/>
                </a:solidFill>
              </a:endParaRPr>
            </a:p>
          </p:txBody>
        </p:sp>
        <p:sp>
          <p:nvSpPr>
            <p:cNvPr id="65" name="CustomShape 21">
              <a:extLst>
                <a:ext uri="{FF2B5EF4-FFF2-40B4-BE49-F238E27FC236}">
                  <a16:creationId xmlns:a16="http://schemas.microsoft.com/office/drawing/2014/main" id="{5331D7CF-2D34-3A56-BFE7-BC652E8E9363}"/>
                </a:ext>
              </a:extLst>
            </p:cNvPr>
            <p:cNvSpPr/>
            <p:nvPr/>
          </p:nvSpPr>
          <p:spPr>
            <a:xfrm>
              <a:off x="4582179" y="5179513"/>
              <a:ext cx="1383606" cy="212040"/>
            </a:xfrm>
            <a:prstGeom prst="rect">
              <a:avLst/>
            </a:prstGeom>
            <a:noFill/>
            <a:ln w="9360">
              <a:noFill/>
            </a:ln>
          </p:spPr>
          <p:txBody>
            <a:bodyPr wrap="none" lIns="90000" tIns="45000" rIns="90000" bIns="45000"/>
            <a:lstStyle/>
            <a:p>
              <a:pPr algn="ctr">
                <a:lnSpc>
                  <a:spcPct val="100000"/>
                </a:lnSpc>
              </a:pPr>
              <a:r>
                <a:rPr lang="da-DK" sz="1000" b="1" dirty="0">
                  <a:solidFill>
                    <a:schemeClr val="bg1"/>
                  </a:solidFill>
                  <a:latin typeface="Arial"/>
                </a:rPr>
                <a:t>Indsatsområde 5</a:t>
              </a:r>
              <a:endParaRPr sz="1000" b="1" dirty="0">
                <a:solidFill>
                  <a:schemeClr val="bg1"/>
                </a:solidFill>
              </a:endParaRPr>
            </a:p>
          </p:txBody>
        </p:sp>
      </p:grpSp>
      <p:sp>
        <p:nvSpPr>
          <p:cNvPr id="66" name="Rektangel 65">
            <a:extLst>
              <a:ext uri="{FF2B5EF4-FFF2-40B4-BE49-F238E27FC236}">
                <a16:creationId xmlns:a16="http://schemas.microsoft.com/office/drawing/2014/main" id="{D5298346-9C77-FC6B-FA44-C9BE16939F93}"/>
              </a:ext>
            </a:extLst>
          </p:cNvPr>
          <p:cNvSpPr/>
          <p:nvPr/>
        </p:nvSpPr>
        <p:spPr>
          <a:xfrm>
            <a:off x="7816864" y="962387"/>
            <a:ext cx="3092935" cy="5170646"/>
          </a:xfrm>
          <a:prstGeom prst="rect">
            <a:avLst/>
          </a:prstGeom>
          <a:ln>
            <a:noFill/>
          </a:ln>
        </p:spPr>
        <p:txBody>
          <a:bodyPr wrap="square">
            <a:spAutoFit/>
          </a:bodyPr>
          <a:lstStyle/>
          <a:p>
            <a:r>
              <a:rPr lang="da-DK" sz="1200" b="1" dirty="0"/>
              <a:t>Styregruppen</a:t>
            </a:r>
          </a:p>
          <a:p>
            <a:r>
              <a:rPr lang="da-DK" sz="1100" dirty="0"/>
              <a:t>Ejer opgaven og har ansvaret for projektets business case. Det betyder, at styregruppen skal kunne levere de ressourcer, der er nødvendige for projektet. De har ansvaret for den overordnede effekt, godkender projektets resultater og skal kunne tage de nødvendige beslutninger.</a:t>
            </a:r>
            <a:endParaRPr lang="da-DK" sz="1100" b="1" dirty="0"/>
          </a:p>
          <a:p>
            <a:endParaRPr lang="da-DK" sz="1100" dirty="0"/>
          </a:p>
          <a:p>
            <a:r>
              <a:rPr lang="da-DK" sz="1100" dirty="0"/>
              <a:t>Styregruppen skal bane vejen for projektet i organisationen.</a:t>
            </a:r>
            <a:endParaRPr lang="da-DK" sz="1100" b="1" dirty="0"/>
          </a:p>
          <a:p>
            <a:endParaRPr lang="da-DK" sz="1100" dirty="0"/>
          </a:p>
          <a:p>
            <a:r>
              <a:rPr lang="da-DK" sz="1100" dirty="0"/>
              <a:t>I PRINCE2 skal styregruppen varetage tre roller: Bestiller-rollen, ejeren af ressourcerne og ejeren af den efterfølgende drift.</a:t>
            </a:r>
            <a:endParaRPr lang="da-DK" sz="1100" b="1" dirty="0"/>
          </a:p>
          <a:p>
            <a:endParaRPr lang="da-DK" sz="1100" b="1" dirty="0"/>
          </a:p>
          <a:p>
            <a:r>
              <a:rPr lang="da-DK" sz="1200" b="1" dirty="0"/>
              <a:t>Referencegruppen eller grupperne</a:t>
            </a:r>
          </a:p>
          <a:p>
            <a:r>
              <a:rPr lang="da-DK" sz="1100" dirty="0"/>
              <a:t>Referencegruppen har ingen beslutningskompetence, den ligger i styregruppen. Gruppens medlemmer skal høres og komme med input for at sikre kvaliteten og accept i omgivelserne. Gruppens medlemmer kan også bruges som ambassadører i omgivelserne.</a:t>
            </a:r>
            <a:endParaRPr lang="da-DK" sz="1100" b="1" dirty="0"/>
          </a:p>
          <a:p>
            <a:endParaRPr lang="da-DK" sz="1100" b="1" dirty="0"/>
          </a:p>
          <a:p>
            <a:r>
              <a:rPr lang="da-DK" sz="1200" b="1" dirty="0"/>
              <a:t>Indsatsområderne og arbejdsteams</a:t>
            </a:r>
          </a:p>
          <a:p>
            <a:r>
              <a:rPr lang="da-DK" sz="1100" dirty="0"/>
              <a:t>Teamdeltagerne udfører arbejdet og skal sikre faglig kvalitet og levering til tiden i indsatsområdet. Da deltagerne ofte er de eneste, der kender det faglige indhold, har de også ansvar for at planlægge eget arbejde og sikre, at leveringer til andre indsatsområder sker som aftalt.</a:t>
            </a:r>
            <a:r>
              <a:rPr lang="da-DK" sz="1100" dirty="0">
                <a:ea typeface="SimSun" panose="02010600030101010101" pitchFamily="2" charset="-122"/>
              </a:rPr>
              <a:t> </a:t>
            </a:r>
          </a:p>
        </p:txBody>
      </p:sp>
    </p:spTree>
    <p:extLst>
      <p:ext uri="{BB962C8B-B14F-4D97-AF65-F5344CB8AC3E}">
        <p14:creationId xmlns:p14="http://schemas.microsoft.com/office/powerpoint/2010/main" val="7281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t>Skabelon 1: Projektets organisation </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pP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5176ECAA-7CB8-5593-2795-B4A8DC30F490}"/>
              </a:ext>
            </a:extLst>
          </p:cNvPr>
          <p:cNvGraphicFramePr>
            <a:graphicFrameLocks noGrp="1"/>
          </p:cNvGraphicFramePr>
          <p:nvPr>
            <p:extLst>
              <p:ext uri="{D42A27DB-BD31-4B8C-83A1-F6EECF244321}">
                <p14:modId xmlns:p14="http://schemas.microsoft.com/office/powerpoint/2010/main" val="3833747262"/>
              </p:ext>
            </p:extLst>
          </p:nvPr>
        </p:nvGraphicFramePr>
        <p:xfrm>
          <a:off x="1454099" y="981426"/>
          <a:ext cx="9080162" cy="5211545"/>
        </p:xfrm>
        <a:graphic>
          <a:graphicData uri="http://schemas.openxmlformats.org/drawingml/2006/table">
            <a:tbl>
              <a:tblPr firstRow="1" firstCol="1" bandRow="1">
                <a:tableStyleId>{5C22544A-7EE6-4342-B048-85BDC9FD1C3A}</a:tableStyleId>
              </a:tblPr>
              <a:tblGrid>
                <a:gridCol w="2269702">
                  <a:extLst>
                    <a:ext uri="{9D8B030D-6E8A-4147-A177-3AD203B41FA5}">
                      <a16:colId xmlns:a16="http://schemas.microsoft.com/office/drawing/2014/main" val="1758549247"/>
                    </a:ext>
                  </a:extLst>
                </a:gridCol>
                <a:gridCol w="6810460">
                  <a:extLst>
                    <a:ext uri="{9D8B030D-6E8A-4147-A177-3AD203B41FA5}">
                      <a16:colId xmlns:a16="http://schemas.microsoft.com/office/drawing/2014/main" val="2154143911"/>
                    </a:ext>
                  </a:extLst>
                </a:gridCol>
              </a:tblGrid>
              <a:tr h="807382">
                <a:tc>
                  <a:txBody>
                    <a:bodyPr/>
                    <a:lstStyle/>
                    <a:p>
                      <a:pPr>
                        <a:lnSpc>
                          <a:spcPct val="107000"/>
                        </a:lnSpc>
                        <a:spcAft>
                          <a:spcPts val="800"/>
                        </a:spcAft>
                      </a:pPr>
                      <a:r>
                        <a:rPr lang="da-DK" sz="1000" b="0" dirty="0">
                          <a:solidFill>
                            <a:schemeClr val="tx1"/>
                          </a:solidFill>
                          <a:effectLst/>
                        </a:rPr>
                        <a:t>Projektejer</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Styregruppe</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20000"/>
                        <a:lumOff val="80000"/>
                      </a:schemeClr>
                    </a:solidFill>
                  </a:tcPr>
                </a:tc>
                <a:extLst>
                  <a:ext uri="{0D108BD9-81ED-4DB2-BD59-A6C34878D82A}">
                    <a16:rowId xmlns:a16="http://schemas.microsoft.com/office/drawing/2014/main" val="3551054529"/>
                  </a:ext>
                </a:extLst>
              </a:tr>
              <a:tr h="1431139">
                <a:tc>
                  <a:txBody>
                    <a:bodyPr/>
                    <a:lstStyle/>
                    <a:p>
                      <a:pPr>
                        <a:lnSpc>
                          <a:spcPct val="107000"/>
                        </a:lnSpc>
                        <a:spcAft>
                          <a:spcPts val="800"/>
                        </a:spcAft>
                      </a:pPr>
                      <a:r>
                        <a:rPr lang="da-DK" sz="1000" b="0" dirty="0">
                          <a:solidFill>
                            <a:schemeClr val="tx1"/>
                          </a:solidFill>
                          <a:effectLst/>
                        </a:rPr>
                        <a:t>Projektleder</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Referencegrupper</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20000"/>
                        <a:lumOff val="80000"/>
                      </a:schemeClr>
                    </a:solidFill>
                  </a:tcPr>
                </a:tc>
                <a:extLst>
                  <a:ext uri="{0D108BD9-81ED-4DB2-BD59-A6C34878D82A}">
                    <a16:rowId xmlns:a16="http://schemas.microsoft.com/office/drawing/2014/main" val="2280241309"/>
                  </a:ext>
                </a:extLst>
              </a:tr>
              <a:tr h="2973024">
                <a:tc>
                  <a:txBody>
                    <a:bodyPr/>
                    <a:lstStyle/>
                    <a:p>
                      <a:pPr>
                        <a:lnSpc>
                          <a:spcPct val="107000"/>
                        </a:lnSpc>
                        <a:spcAft>
                          <a:spcPts val="800"/>
                        </a:spcAft>
                      </a:pPr>
                      <a:r>
                        <a:rPr lang="da-DK" sz="1000" b="0" dirty="0">
                          <a:solidFill>
                            <a:schemeClr val="tx1"/>
                          </a:solidFill>
                          <a:effectLst/>
                        </a:rPr>
                        <a:t>Projektteam</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Indsatsområder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extLst>
                  <a:ext uri="{0D108BD9-81ED-4DB2-BD59-A6C34878D82A}">
                    <a16:rowId xmlns:a16="http://schemas.microsoft.com/office/drawing/2014/main" val="2652232025"/>
                  </a:ext>
                </a:extLst>
              </a:tr>
            </a:tbl>
          </a:graphicData>
        </a:graphic>
      </p:graphicFrame>
    </p:spTree>
    <p:extLst>
      <p:ext uri="{BB962C8B-B14F-4D97-AF65-F5344CB8AC3E}">
        <p14:creationId xmlns:p14="http://schemas.microsoft.com/office/powerpoint/2010/main" val="374677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t>Skabelon 2: Projektets organisation </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pP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3" name="Tabel 2">
            <a:extLst>
              <a:ext uri="{FF2B5EF4-FFF2-40B4-BE49-F238E27FC236}">
                <a16:creationId xmlns:a16="http://schemas.microsoft.com/office/drawing/2014/main" id="{22746709-4AB5-6677-5F98-22FFC044797C}"/>
              </a:ext>
            </a:extLst>
          </p:cNvPr>
          <p:cNvGraphicFramePr>
            <a:graphicFrameLocks noGrp="1"/>
          </p:cNvGraphicFramePr>
          <p:nvPr>
            <p:extLst>
              <p:ext uri="{D42A27DB-BD31-4B8C-83A1-F6EECF244321}">
                <p14:modId xmlns:p14="http://schemas.microsoft.com/office/powerpoint/2010/main" val="2648073449"/>
              </p:ext>
            </p:extLst>
          </p:nvPr>
        </p:nvGraphicFramePr>
        <p:xfrm>
          <a:off x="1454099" y="981426"/>
          <a:ext cx="9080162" cy="5211545"/>
        </p:xfrm>
        <a:graphic>
          <a:graphicData uri="http://schemas.openxmlformats.org/drawingml/2006/table">
            <a:tbl>
              <a:tblPr firstRow="1" firstCol="1" bandRow="1">
                <a:tableStyleId>{5C22544A-7EE6-4342-B048-85BDC9FD1C3A}</a:tableStyleId>
              </a:tblPr>
              <a:tblGrid>
                <a:gridCol w="2269702">
                  <a:extLst>
                    <a:ext uri="{9D8B030D-6E8A-4147-A177-3AD203B41FA5}">
                      <a16:colId xmlns:a16="http://schemas.microsoft.com/office/drawing/2014/main" val="1758549247"/>
                    </a:ext>
                  </a:extLst>
                </a:gridCol>
                <a:gridCol w="2269702">
                  <a:extLst>
                    <a:ext uri="{9D8B030D-6E8A-4147-A177-3AD203B41FA5}">
                      <a16:colId xmlns:a16="http://schemas.microsoft.com/office/drawing/2014/main" val="2154143911"/>
                    </a:ext>
                  </a:extLst>
                </a:gridCol>
                <a:gridCol w="2270379">
                  <a:extLst>
                    <a:ext uri="{9D8B030D-6E8A-4147-A177-3AD203B41FA5}">
                      <a16:colId xmlns:a16="http://schemas.microsoft.com/office/drawing/2014/main" val="4046055357"/>
                    </a:ext>
                  </a:extLst>
                </a:gridCol>
                <a:gridCol w="2270379">
                  <a:extLst>
                    <a:ext uri="{9D8B030D-6E8A-4147-A177-3AD203B41FA5}">
                      <a16:colId xmlns:a16="http://schemas.microsoft.com/office/drawing/2014/main" val="497152881"/>
                    </a:ext>
                  </a:extLst>
                </a:gridCol>
              </a:tblGrid>
              <a:tr h="807382">
                <a:tc>
                  <a:txBody>
                    <a:bodyPr/>
                    <a:lstStyle/>
                    <a:p>
                      <a:pPr>
                        <a:lnSpc>
                          <a:spcPct val="107000"/>
                        </a:lnSpc>
                        <a:spcAft>
                          <a:spcPts val="800"/>
                        </a:spcAft>
                      </a:pPr>
                      <a:r>
                        <a:rPr lang="da-DK" sz="1000" b="0" dirty="0">
                          <a:solidFill>
                            <a:schemeClr val="tx1"/>
                          </a:solidFill>
                          <a:effectLst/>
                        </a:rPr>
                        <a:t>Projektejer</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gridSpan="3">
                  <a:txBody>
                    <a:bodyPr/>
                    <a:lstStyle/>
                    <a:p>
                      <a:pPr>
                        <a:lnSpc>
                          <a:spcPct val="107000"/>
                        </a:lnSpc>
                        <a:spcAft>
                          <a:spcPts val="800"/>
                        </a:spcAft>
                      </a:pPr>
                      <a:r>
                        <a:rPr lang="da-DK" sz="1000" b="0" dirty="0">
                          <a:solidFill>
                            <a:schemeClr val="tx1"/>
                          </a:solidFill>
                          <a:effectLst/>
                        </a:rPr>
                        <a:t>Styregruppe</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20000"/>
                        <a:lumOff val="8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551054529"/>
                  </a:ext>
                </a:extLst>
              </a:tr>
              <a:tr h="1431139">
                <a:tc>
                  <a:txBody>
                    <a:bodyPr/>
                    <a:lstStyle/>
                    <a:p>
                      <a:pPr>
                        <a:lnSpc>
                          <a:spcPct val="107000"/>
                        </a:lnSpc>
                        <a:spcAft>
                          <a:spcPts val="800"/>
                        </a:spcAft>
                      </a:pPr>
                      <a:r>
                        <a:rPr lang="da-DK" sz="1000" b="0" dirty="0">
                          <a:solidFill>
                            <a:schemeClr val="tx1"/>
                          </a:solidFill>
                          <a:effectLst/>
                        </a:rPr>
                        <a:t>Projektleder</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a:txBody>
                    <a:bodyPr/>
                    <a:lstStyle/>
                    <a:p>
                      <a:pPr>
                        <a:lnSpc>
                          <a:spcPct val="107000"/>
                        </a:lnSpc>
                        <a:spcAft>
                          <a:spcPts val="800"/>
                        </a:spcAft>
                      </a:pPr>
                      <a:r>
                        <a:rPr lang="da-DK" sz="1000" b="0">
                          <a:solidFill>
                            <a:schemeClr val="tx1"/>
                          </a:solidFill>
                          <a:effectLst/>
                        </a:rPr>
                        <a:t>Referencegruppe 1</a:t>
                      </a:r>
                      <a:endParaRPr lang="da-DK" sz="10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20000"/>
                        <a:lumOff val="80000"/>
                      </a:schemeClr>
                    </a:solidFill>
                  </a:tcPr>
                </a:tc>
                <a:tc>
                  <a:txBody>
                    <a:bodyPr/>
                    <a:lstStyle/>
                    <a:p>
                      <a:pPr>
                        <a:lnSpc>
                          <a:spcPct val="107000"/>
                        </a:lnSpc>
                        <a:spcAft>
                          <a:spcPts val="800"/>
                        </a:spcAft>
                      </a:pPr>
                      <a:r>
                        <a:rPr lang="da-DK" sz="1000">
                          <a:effectLst/>
                        </a:rPr>
                        <a:t>Referencegruppe 2</a:t>
                      </a:r>
                      <a:endParaRPr lang="da-DK" sz="1100">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20000"/>
                        <a:lumOff val="80000"/>
                      </a:schemeClr>
                    </a:solidFill>
                  </a:tcPr>
                </a:tc>
                <a:tc>
                  <a:txBody>
                    <a:bodyPr/>
                    <a:lstStyle/>
                    <a:p>
                      <a:pPr>
                        <a:lnSpc>
                          <a:spcPct val="107000"/>
                        </a:lnSpc>
                        <a:spcAft>
                          <a:spcPts val="800"/>
                        </a:spcAft>
                      </a:pPr>
                      <a:r>
                        <a:rPr lang="da-DK" sz="1000" dirty="0">
                          <a:effectLst/>
                        </a:rPr>
                        <a:t>Referencegruppe 3</a:t>
                      </a:r>
                      <a:endParaRPr lang="da-DK" sz="1100" dirty="0">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20000"/>
                        <a:lumOff val="80000"/>
                      </a:schemeClr>
                    </a:solidFill>
                  </a:tcPr>
                </a:tc>
                <a:extLst>
                  <a:ext uri="{0D108BD9-81ED-4DB2-BD59-A6C34878D82A}">
                    <a16:rowId xmlns:a16="http://schemas.microsoft.com/office/drawing/2014/main" val="2280241309"/>
                  </a:ext>
                </a:extLst>
              </a:tr>
              <a:tr h="495504">
                <a:tc rowSpan="6">
                  <a:txBody>
                    <a:bodyPr/>
                    <a:lstStyle/>
                    <a:p>
                      <a:pPr>
                        <a:lnSpc>
                          <a:spcPct val="107000"/>
                        </a:lnSpc>
                        <a:spcAft>
                          <a:spcPts val="800"/>
                        </a:spcAft>
                      </a:pPr>
                      <a:r>
                        <a:rPr lang="da-DK" sz="1000" b="0" dirty="0">
                          <a:solidFill>
                            <a:schemeClr val="tx1"/>
                          </a:solidFill>
                          <a:effectLst/>
                        </a:rPr>
                        <a:t>Projektteam</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gridSpan="3">
                  <a:txBody>
                    <a:bodyPr/>
                    <a:lstStyle/>
                    <a:p>
                      <a:pPr>
                        <a:lnSpc>
                          <a:spcPct val="107000"/>
                        </a:lnSpc>
                        <a:spcAft>
                          <a:spcPts val="800"/>
                        </a:spcAft>
                      </a:pPr>
                      <a:r>
                        <a:rPr lang="da-DK" sz="1000" b="0" dirty="0">
                          <a:solidFill>
                            <a:schemeClr val="tx1"/>
                          </a:solidFill>
                          <a:effectLst/>
                        </a:rPr>
                        <a:t>Indsatsområde 1</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652232025"/>
                  </a:ext>
                </a:extLst>
              </a:tr>
              <a:tr h="495504">
                <a:tc vMerge="1">
                  <a:txBody>
                    <a:bodyPr/>
                    <a:lstStyle/>
                    <a:p>
                      <a:endParaRPr lang="da-DK"/>
                    </a:p>
                  </a:txBody>
                  <a:tcPr/>
                </a:tc>
                <a:tc gridSpan="3">
                  <a:txBody>
                    <a:bodyPr/>
                    <a:lstStyle/>
                    <a:p>
                      <a:pPr>
                        <a:lnSpc>
                          <a:spcPct val="107000"/>
                        </a:lnSpc>
                        <a:spcAft>
                          <a:spcPts val="800"/>
                        </a:spcAft>
                      </a:pPr>
                      <a:r>
                        <a:rPr lang="da-DK" sz="1000" b="0" dirty="0">
                          <a:solidFill>
                            <a:schemeClr val="tx1"/>
                          </a:solidFill>
                          <a:effectLst/>
                        </a:rPr>
                        <a:t>Indsatsområde 2</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633063681"/>
                  </a:ext>
                </a:extLst>
              </a:tr>
              <a:tr h="495504">
                <a:tc vMerge="1">
                  <a:txBody>
                    <a:bodyPr/>
                    <a:lstStyle/>
                    <a:p>
                      <a:endParaRPr lang="da-DK"/>
                    </a:p>
                  </a:txBody>
                  <a:tcPr/>
                </a:tc>
                <a:tc gridSpan="3">
                  <a:txBody>
                    <a:bodyPr/>
                    <a:lstStyle/>
                    <a:p>
                      <a:pPr>
                        <a:lnSpc>
                          <a:spcPct val="107000"/>
                        </a:lnSpc>
                        <a:spcAft>
                          <a:spcPts val="800"/>
                        </a:spcAft>
                      </a:pPr>
                      <a:r>
                        <a:rPr lang="da-DK" sz="1000" b="0" dirty="0">
                          <a:solidFill>
                            <a:schemeClr val="tx1"/>
                          </a:solidFill>
                          <a:effectLst/>
                        </a:rPr>
                        <a:t>Indsatsområde 3</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007851477"/>
                  </a:ext>
                </a:extLst>
              </a:tr>
              <a:tr h="495504">
                <a:tc vMerge="1">
                  <a:txBody>
                    <a:bodyPr/>
                    <a:lstStyle/>
                    <a:p>
                      <a:endParaRPr lang="da-DK"/>
                    </a:p>
                  </a:txBody>
                  <a:tcPr/>
                </a:tc>
                <a:tc gridSpan="3">
                  <a:txBody>
                    <a:bodyPr/>
                    <a:lstStyle/>
                    <a:p>
                      <a:pPr>
                        <a:lnSpc>
                          <a:spcPct val="107000"/>
                        </a:lnSpc>
                        <a:spcAft>
                          <a:spcPts val="800"/>
                        </a:spcAft>
                      </a:pPr>
                      <a:r>
                        <a:rPr lang="da-DK" sz="1000" b="0">
                          <a:solidFill>
                            <a:schemeClr val="tx1"/>
                          </a:solidFill>
                          <a:effectLst/>
                        </a:rPr>
                        <a:t>Indsatsområde 4</a:t>
                      </a:r>
                    </a:p>
                    <a:p>
                      <a:pPr>
                        <a:lnSpc>
                          <a:spcPct val="107000"/>
                        </a:lnSpc>
                        <a:spcAft>
                          <a:spcPts val="800"/>
                        </a:spcAft>
                      </a:pPr>
                      <a:r>
                        <a:rPr lang="da-DK" sz="1000" b="0">
                          <a:solidFill>
                            <a:schemeClr val="tx1"/>
                          </a:solidFill>
                          <a:effectLst/>
                        </a:rPr>
                        <a:t> </a:t>
                      </a:r>
                      <a:endParaRPr lang="da-DK" sz="10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828123017"/>
                  </a:ext>
                </a:extLst>
              </a:tr>
              <a:tr h="495504">
                <a:tc vMerge="1">
                  <a:txBody>
                    <a:bodyPr/>
                    <a:lstStyle/>
                    <a:p>
                      <a:endParaRPr lang="da-DK"/>
                    </a:p>
                  </a:txBody>
                  <a:tcPr/>
                </a:tc>
                <a:tc gridSpan="3">
                  <a:txBody>
                    <a:bodyPr/>
                    <a:lstStyle/>
                    <a:p>
                      <a:pPr>
                        <a:lnSpc>
                          <a:spcPct val="107000"/>
                        </a:lnSpc>
                        <a:spcAft>
                          <a:spcPts val="800"/>
                        </a:spcAft>
                      </a:pPr>
                      <a:r>
                        <a:rPr lang="da-DK" sz="1000" b="0" dirty="0">
                          <a:solidFill>
                            <a:schemeClr val="tx1"/>
                          </a:solidFill>
                          <a:effectLst/>
                        </a:rPr>
                        <a:t>Indsatsområde 5</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solidFill>
                      <a:schemeClr val="accent1">
                        <a:lumMod val="40000"/>
                        <a:lumOff val="60000"/>
                      </a:schemeClr>
                    </a:solidFill>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893482830"/>
                  </a:ext>
                </a:extLst>
              </a:tr>
              <a:tr h="495504">
                <a:tc vMerge="1">
                  <a:txBody>
                    <a:bodyPr/>
                    <a:lstStyle/>
                    <a:p>
                      <a:endParaRPr lang="da-DK"/>
                    </a:p>
                  </a:txBody>
                  <a:tcPr/>
                </a:tc>
                <a:tc gridSpan="3">
                  <a:txBody>
                    <a:bodyPr/>
                    <a:lstStyle/>
                    <a:p>
                      <a:pPr>
                        <a:lnSpc>
                          <a:spcPct val="107000"/>
                        </a:lnSpc>
                        <a:spcAft>
                          <a:spcPts val="800"/>
                        </a:spcAft>
                      </a:pPr>
                      <a:r>
                        <a:rPr lang="da-DK" sz="1000" b="0" dirty="0">
                          <a:solidFill>
                            <a:schemeClr val="tx1"/>
                          </a:solidFill>
                          <a:effectLst/>
                        </a:rPr>
                        <a:t>Indsatsområde 6</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7474" marR="67474"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036073702"/>
                  </a:ext>
                </a:extLst>
              </a:tr>
            </a:tbl>
          </a:graphicData>
        </a:graphic>
      </p:graphicFrame>
    </p:spTree>
    <p:extLst>
      <p:ext uri="{BB962C8B-B14F-4D97-AF65-F5344CB8AC3E}">
        <p14:creationId xmlns:p14="http://schemas.microsoft.com/office/powerpoint/2010/main" val="425068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t>Skabelon 3: Projektets organisation </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pP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aphicFrame>
        <p:nvGraphicFramePr>
          <p:cNvPr id="5" name="Tabel 4">
            <a:extLst>
              <a:ext uri="{FF2B5EF4-FFF2-40B4-BE49-F238E27FC236}">
                <a16:creationId xmlns:a16="http://schemas.microsoft.com/office/drawing/2014/main" id="{6177B9EB-B9EB-31B6-7B52-95C759648C5B}"/>
              </a:ext>
            </a:extLst>
          </p:cNvPr>
          <p:cNvGraphicFramePr>
            <a:graphicFrameLocks noGrp="1"/>
          </p:cNvGraphicFramePr>
          <p:nvPr>
            <p:extLst>
              <p:ext uri="{D42A27DB-BD31-4B8C-83A1-F6EECF244321}">
                <p14:modId xmlns:p14="http://schemas.microsoft.com/office/powerpoint/2010/main" val="929512719"/>
              </p:ext>
            </p:extLst>
          </p:nvPr>
        </p:nvGraphicFramePr>
        <p:xfrm>
          <a:off x="1456502" y="975851"/>
          <a:ext cx="9087091" cy="5210043"/>
        </p:xfrm>
        <a:graphic>
          <a:graphicData uri="http://schemas.openxmlformats.org/drawingml/2006/table">
            <a:tbl>
              <a:tblPr firstRow="1" firstCol="1" bandRow="1">
                <a:tableStyleId>{5C22544A-7EE6-4342-B048-85BDC9FD1C3A}</a:tableStyleId>
              </a:tblPr>
              <a:tblGrid>
                <a:gridCol w="1817283">
                  <a:extLst>
                    <a:ext uri="{9D8B030D-6E8A-4147-A177-3AD203B41FA5}">
                      <a16:colId xmlns:a16="http://schemas.microsoft.com/office/drawing/2014/main" val="75300536"/>
                    </a:ext>
                  </a:extLst>
                </a:gridCol>
                <a:gridCol w="1817283">
                  <a:extLst>
                    <a:ext uri="{9D8B030D-6E8A-4147-A177-3AD203B41FA5}">
                      <a16:colId xmlns:a16="http://schemas.microsoft.com/office/drawing/2014/main" val="4058270849"/>
                    </a:ext>
                  </a:extLst>
                </a:gridCol>
                <a:gridCol w="1817283">
                  <a:extLst>
                    <a:ext uri="{9D8B030D-6E8A-4147-A177-3AD203B41FA5}">
                      <a16:colId xmlns:a16="http://schemas.microsoft.com/office/drawing/2014/main" val="982770573"/>
                    </a:ext>
                  </a:extLst>
                </a:gridCol>
                <a:gridCol w="1817283">
                  <a:extLst>
                    <a:ext uri="{9D8B030D-6E8A-4147-A177-3AD203B41FA5}">
                      <a16:colId xmlns:a16="http://schemas.microsoft.com/office/drawing/2014/main" val="839541987"/>
                    </a:ext>
                  </a:extLst>
                </a:gridCol>
                <a:gridCol w="1817959">
                  <a:extLst>
                    <a:ext uri="{9D8B030D-6E8A-4147-A177-3AD203B41FA5}">
                      <a16:colId xmlns:a16="http://schemas.microsoft.com/office/drawing/2014/main" val="1949999092"/>
                    </a:ext>
                  </a:extLst>
                </a:gridCol>
              </a:tblGrid>
              <a:tr h="409910">
                <a:tc gridSpan="5">
                  <a:txBody>
                    <a:bodyPr/>
                    <a:lstStyle/>
                    <a:p>
                      <a:pPr>
                        <a:lnSpc>
                          <a:spcPct val="107000"/>
                        </a:lnSpc>
                        <a:spcAft>
                          <a:spcPts val="800"/>
                        </a:spcAft>
                      </a:pPr>
                      <a:r>
                        <a:rPr lang="da-DK" sz="1000" b="0" dirty="0">
                          <a:solidFill>
                            <a:schemeClr val="tx1"/>
                          </a:solidFill>
                          <a:effectLst/>
                        </a:rPr>
                        <a:t>Projektejer</a:t>
                      </a:r>
                    </a:p>
                    <a:p>
                      <a:pPr>
                        <a:lnSpc>
                          <a:spcPct val="107000"/>
                        </a:lnSpc>
                        <a:spcAft>
                          <a:spcPts val="800"/>
                        </a:spcAft>
                      </a:pP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935823892"/>
                  </a:ext>
                </a:extLst>
              </a:tr>
              <a:tr h="409910">
                <a:tc gridSpan="5">
                  <a:txBody>
                    <a:bodyPr/>
                    <a:lstStyle/>
                    <a:p>
                      <a:pPr>
                        <a:lnSpc>
                          <a:spcPct val="107000"/>
                        </a:lnSpc>
                        <a:spcAft>
                          <a:spcPts val="800"/>
                        </a:spcAft>
                      </a:pPr>
                      <a:r>
                        <a:rPr lang="da-DK" sz="1000" b="0" dirty="0">
                          <a:solidFill>
                            <a:schemeClr val="tx1"/>
                          </a:solidFill>
                          <a:effectLst/>
                        </a:rPr>
                        <a:t>Styregruppe</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20000"/>
                        <a:lumOff val="8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56296645"/>
                  </a:ext>
                </a:extLst>
              </a:tr>
              <a:tr h="409910">
                <a:tc gridSpan="5">
                  <a:txBody>
                    <a:bodyPr/>
                    <a:lstStyle/>
                    <a:p>
                      <a:pPr>
                        <a:lnSpc>
                          <a:spcPct val="107000"/>
                        </a:lnSpc>
                        <a:spcAft>
                          <a:spcPts val="800"/>
                        </a:spcAft>
                      </a:pPr>
                      <a:r>
                        <a:rPr lang="da-DK" sz="1000" b="0" dirty="0">
                          <a:solidFill>
                            <a:schemeClr val="tx1"/>
                          </a:solidFill>
                          <a:effectLst/>
                        </a:rPr>
                        <a:t>Projektleder</a:t>
                      </a:r>
                    </a:p>
                    <a:p>
                      <a:pPr>
                        <a:lnSpc>
                          <a:spcPct val="107000"/>
                        </a:lnSpc>
                        <a:spcAft>
                          <a:spcPts val="800"/>
                        </a:spcAft>
                      </a:pP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063991312"/>
                  </a:ext>
                </a:extLst>
              </a:tr>
              <a:tr h="1940047">
                <a:tc>
                  <a:txBody>
                    <a:bodyPr/>
                    <a:lstStyle/>
                    <a:p>
                      <a:pPr>
                        <a:lnSpc>
                          <a:spcPct val="107000"/>
                        </a:lnSpc>
                        <a:spcAft>
                          <a:spcPts val="800"/>
                        </a:spcAft>
                      </a:pPr>
                      <a:r>
                        <a:rPr lang="da-DK" sz="1000" b="0" dirty="0">
                          <a:solidFill>
                            <a:schemeClr val="tx1"/>
                          </a:solidFill>
                          <a:effectLst/>
                        </a:rPr>
                        <a:t>Projektteam</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tc>
                  <a:txBody>
                    <a:bodyPr/>
                    <a:lstStyle/>
                    <a:p>
                      <a:pPr>
                        <a:lnSpc>
                          <a:spcPct val="107000"/>
                        </a:lnSpc>
                        <a:spcAft>
                          <a:spcPts val="800"/>
                        </a:spcAft>
                      </a:pPr>
                      <a:r>
                        <a:rPr lang="da-DK" sz="1000" b="0">
                          <a:solidFill>
                            <a:schemeClr val="tx1"/>
                          </a:solidFill>
                          <a:effectLst/>
                        </a:rPr>
                        <a:t>Referencegruppe 1</a:t>
                      </a:r>
                      <a:endParaRPr lang="da-DK" sz="10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tc>
                <a:tc>
                  <a:txBody>
                    <a:bodyPr/>
                    <a:lstStyle/>
                    <a:p>
                      <a:pPr>
                        <a:lnSpc>
                          <a:spcPct val="107000"/>
                        </a:lnSpc>
                        <a:spcAft>
                          <a:spcPts val="800"/>
                        </a:spcAft>
                      </a:pPr>
                      <a:r>
                        <a:rPr lang="da-DK" sz="1000" b="0">
                          <a:solidFill>
                            <a:schemeClr val="tx1"/>
                          </a:solidFill>
                          <a:effectLst/>
                        </a:rPr>
                        <a:t>Referencegruppe 2</a:t>
                      </a:r>
                      <a:endParaRPr lang="da-DK" sz="10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tc>
                <a:tc>
                  <a:txBody>
                    <a:bodyPr/>
                    <a:lstStyle/>
                    <a:p>
                      <a:pPr>
                        <a:lnSpc>
                          <a:spcPct val="107000"/>
                        </a:lnSpc>
                        <a:spcAft>
                          <a:spcPts val="800"/>
                        </a:spcAft>
                      </a:pPr>
                      <a:r>
                        <a:rPr lang="da-DK" sz="1000" b="0">
                          <a:solidFill>
                            <a:schemeClr val="tx1"/>
                          </a:solidFill>
                          <a:effectLst/>
                        </a:rPr>
                        <a:t>Referencegruppe 3</a:t>
                      </a:r>
                      <a:endParaRPr lang="da-DK" sz="10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tc>
                <a:tc>
                  <a:txBody>
                    <a:bodyPr/>
                    <a:lstStyle/>
                    <a:p>
                      <a:pPr>
                        <a:lnSpc>
                          <a:spcPct val="107000"/>
                        </a:lnSpc>
                        <a:spcAft>
                          <a:spcPts val="800"/>
                        </a:spcAft>
                      </a:pPr>
                      <a:r>
                        <a:rPr lang="da-DK" sz="1000" b="0">
                          <a:solidFill>
                            <a:schemeClr val="tx1"/>
                          </a:solidFill>
                          <a:effectLst/>
                        </a:rPr>
                        <a:t>Referencegruppe 4</a:t>
                      </a:r>
                      <a:endParaRPr lang="da-DK" sz="1000" b="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tc>
                <a:extLst>
                  <a:ext uri="{0D108BD9-81ED-4DB2-BD59-A6C34878D82A}">
                    <a16:rowId xmlns:a16="http://schemas.microsoft.com/office/drawing/2014/main" val="1707107691"/>
                  </a:ext>
                </a:extLst>
              </a:tr>
              <a:tr h="1957936">
                <a:tc>
                  <a:txBody>
                    <a:bodyPr/>
                    <a:lstStyle/>
                    <a:p>
                      <a:pPr>
                        <a:lnSpc>
                          <a:spcPct val="107000"/>
                        </a:lnSpc>
                        <a:spcAft>
                          <a:spcPts val="800"/>
                        </a:spcAft>
                      </a:pPr>
                      <a:r>
                        <a:rPr lang="da-DK" sz="1000" b="0" dirty="0">
                          <a:solidFill>
                            <a:schemeClr val="tx1"/>
                          </a:solidFill>
                          <a:effectLst/>
                        </a:rPr>
                        <a:t>Indsatsområde 1</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p>
                    <a:p>
                      <a:pPr>
                        <a:lnSpc>
                          <a:spcPct val="107000"/>
                        </a:lnSpc>
                        <a:spcAft>
                          <a:spcPts val="800"/>
                        </a:spcAft>
                      </a:pPr>
                      <a:r>
                        <a:rPr lang="da-DK" sz="1000" b="0" dirty="0">
                          <a:solidFill>
                            <a:schemeClr val="tx1"/>
                          </a:solidFill>
                          <a:effectLst/>
                        </a:rPr>
                        <a:t> </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Indsatsområde 2</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Indsatsområde 3</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Indsatsområde 4</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tc>
                  <a:txBody>
                    <a:bodyPr/>
                    <a:lstStyle/>
                    <a:p>
                      <a:pPr>
                        <a:lnSpc>
                          <a:spcPct val="107000"/>
                        </a:lnSpc>
                        <a:spcAft>
                          <a:spcPts val="800"/>
                        </a:spcAft>
                      </a:pPr>
                      <a:r>
                        <a:rPr lang="da-DK" sz="1000" b="0" dirty="0">
                          <a:solidFill>
                            <a:schemeClr val="tx1"/>
                          </a:solidFill>
                          <a:effectLst/>
                        </a:rPr>
                        <a:t>Indsatsområde 5</a:t>
                      </a:r>
                      <a:endParaRPr lang="da-DK" sz="10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3833" marR="63833" marT="0" marB="0">
                    <a:solidFill>
                      <a:schemeClr val="accent1">
                        <a:lumMod val="40000"/>
                        <a:lumOff val="60000"/>
                      </a:schemeClr>
                    </a:solidFill>
                  </a:tcPr>
                </a:tc>
                <a:extLst>
                  <a:ext uri="{0D108BD9-81ED-4DB2-BD59-A6C34878D82A}">
                    <a16:rowId xmlns:a16="http://schemas.microsoft.com/office/drawing/2014/main" val="3803355548"/>
                  </a:ext>
                </a:extLst>
              </a:tr>
            </a:tbl>
          </a:graphicData>
        </a:graphic>
      </p:graphicFrame>
    </p:spTree>
    <p:extLst>
      <p:ext uri="{BB962C8B-B14F-4D97-AF65-F5344CB8AC3E}">
        <p14:creationId xmlns:p14="http://schemas.microsoft.com/office/powerpoint/2010/main" val="191019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Lige forbindelse 57">
            <a:extLst>
              <a:ext uri="{FF2B5EF4-FFF2-40B4-BE49-F238E27FC236}">
                <a16:creationId xmlns:a16="http://schemas.microsoft.com/office/drawing/2014/main" id="{376414A6-BAC0-77E6-5EF6-7C461575EF26}"/>
              </a:ext>
            </a:extLst>
          </p:cNvPr>
          <p:cNvCxnSpPr/>
          <p:nvPr/>
        </p:nvCxnSpPr>
        <p:spPr>
          <a:xfrm>
            <a:off x="2818821" y="1544715"/>
            <a:ext cx="0" cy="215724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t>Skabelon 4: Projektets organisation </a:t>
            </a:r>
            <a:r>
              <a:rPr lang="da-DK" sz="2400" b="1" dirty="0">
                <a:ea typeface="SimSun" panose="02010600030101010101" pitchFamily="2" charset="-122"/>
              </a:rPr>
              <a:t>  </a:t>
            </a:r>
            <a:endParaRPr lang="da-DK" sz="2400" dirty="0">
              <a:ea typeface="SimSun" panose="02010600030101010101" pitchFamily="2" charset="-122"/>
            </a:endParaRPr>
          </a:p>
          <a:p>
            <a:pPr>
              <a:lnSpc>
                <a:spcPct val="107000"/>
              </a:lnSpc>
            </a:pP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grpSp>
        <p:nvGrpSpPr>
          <p:cNvPr id="3" name="Gruppe 2">
            <a:extLst>
              <a:ext uri="{FF2B5EF4-FFF2-40B4-BE49-F238E27FC236}">
                <a16:creationId xmlns:a16="http://schemas.microsoft.com/office/drawing/2014/main" id="{322C9D4E-9CB1-F972-265C-5D8E32D47A62}"/>
              </a:ext>
            </a:extLst>
          </p:cNvPr>
          <p:cNvGrpSpPr/>
          <p:nvPr/>
        </p:nvGrpSpPr>
        <p:grpSpPr>
          <a:xfrm>
            <a:off x="1474013" y="1015775"/>
            <a:ext cx="9404221" cy="831562"/>
            <a:chOff x="1474013" y="1015775"/>
            <a:chExt cx="9404221" cy="831562"/>
          </a:xfrm>
        </p:grpSpPr>
        <p:sp>
          <p:nvSpPr>
            <p:cNvPr id="6" name="CustomShape 15">
              <a:extLst>
                <a:ext uri="{FF2B5EF4-FFF2-40B4-BE49-F238E27FC236}">
                  <a16:creationId xmlns:a16="http://schemas.microsoft.com/office/drawing/2014/main" id="{49D971AF-130B-49D0-9A86-27D9B1B2D08B}"/>
                </a:ext>
              </a:extLst>
            </p:cNvPr>
            <p:cNvSpPr/>
            <p:nvPr/>
          </p:nvSpPr>
          <p:spPr>
            <a:xfrm>
              <a:off x="1474013" y="1015775"/>
              <a:ext cx="9404221" cy="831562"/>
            </a:xfrm>
            <a:prstGeom prst="rect">
              <a:avLst/>
            </a:prstGeom>
            <a:solidFill>
              <a:schemeClr val="accent1">
                <a:lumMod val="20000"/>
                <a:lumOff val="80000"/>
              </a:schemeClr>
            </a:solidFill>
            <a:ln w="3175">
              <a:solidFill>
                <a:schemeClr val="tx1"/>
              </a:solidFill>
            </a:ln>
          </p:spPr>
          <p:txBody>
            <a:bodyPr/>
            <a:lstStyle/>
            <a:p>
              <a:endParaRPr lang="da-DK"/>
            </a:p>
          </p:txBody>
        </p:sp>
        <p:sp>
          <p:nvSpPr>
            <p:cNvPr id="10" name="Rektangel 9">
              <a:extLst>
                <a:ext uri="{FF2B5EF4-FFF2-40B4-BE49-F238E27FC236}">
                  <a16:creationId xmlns:a16="http://schemas.microsoft.com/office/drawing/2014/main" id="{638C4495-626F-455E-65FF-103C7B665A6B}"/>
                </a:ext>
              </a:extLst>
            </p:cNvPr>
            <p:cNvSpPr/>
            <p:nvPr/>
          </p:nvSpPr>
          <p:spPr>
            <a:xfrm>
              <a:off x="4104143" y="1100990"/>
              <a:ext cx="1099657" cy="249684"/>
            </a:xfrm>
            <a:prstGeom prst="rect">
              <a:avLst/>
            </a:prstGeom>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Styregruppe</a:t>
              </a:r>
            </a:p>
          </p:txBody>
        </p:sp>
        <p:sp>
          <p:nvSpPr>
            <p:cNvPr id="11" name="Tekstfelt 10">
              <a:extLst>
                <a:ext uri="{FF2B5EF4-FFF2-40B4-BE49-F238E27FC236}">
                  <a16:creationId xmlns:a16="http://schemas.microsoft.com/office/drawing/2014/main" id="{3BC3055B-F291-4874-AD42-D6C65E592548}"/>
                </a:ext>
              </a:extLst>
            </p:cNvPr>
            <p:cNvSpPr txBox="1"/>
            <p:nvPr/>
          </p:nvSpPr>
          <p:spPr>
            <a:xfrm>
              <a:off x="5100068" y="1086747"/>
              <a:ext cx="319318" cy="276999"/>
            </a:xfrm>
            <a:prstGeom prst="rect">
              <a:avLst/>
            </a:prstGeom>
            <a:noFill/>
          </p:spPr>
          <p:txBody>
            <a:bodyPr wrap="none" rtlCol="0">
              <a:spAutoFit/>
            </a:bodyPr>
            <a:lstStyle/>
            <a:p>
              <a:r>
                <a:rPr lang="da-DK" sz="1200" dirty="0"/>
                <a:t>xx</a:t>
              </a:r>
            </a:p>
          </p:txBody>
        </p:sp>
      </p:grpSp>
      <p:grpSp>
        <p:nvGrpSpPr>
          <p:cNvPr id="13" name="Gruppe 12">
            <a:extLst>
              <a:ext uri="{FF2B5EF4-FFF2-40B4-BE49-F238E27FC236}">
                <a16:creationId xmlns:a16="http://schemas.microsoft.com/office/drawing/2014/main" id="{7F4B441C-C799-39A0-6876-B4FC713EF0B5}"/>
              </a:ext>
            </a:extLst>
          </p:cNvPr>
          <p:cNvGrpSpPr/>
          <p:nvPr/>
        </p:nvGrpSpPr>
        <p:grpSpPr>
          <a:xfrm>
            <a:off x="1541094" y="1093825"/>
            <a:ext cx="2507122" cy="616124"/>
            <a:chOff x="1541094" y="1102700"/>
            <a:chExt cx="2507122" cy="616124"/>
          </a:xfrm>
        </p:grpSpPr>
        <p:grpSp>
          <p:nvGrpSpPr>
            <p:cNvPr id="14" name="Gruppe 13">
              <a:extLst>
                <a:ext uri="{FF2B5EF4-FFF2-40B4-BE49-F238E27FC236}">
                  <a16:creationId xmlns:a16="http://schemas.microsoft.com/office/drawing/2014/main" id="{0CC68060-8F8B-7BB4-821D-E1D157F07D66}"/>
                </a:ext>
              </a:extLst>
            </p:cNvPr>
            <p:cNvGrpSpPr/>
            <p:nvPr/>
          </p:nvGrpSpPr>
          <p:grpSpPr>
            <a:xfrm>
              <a:off x="1541094" y="1102700"/>
              <a:ext cx="2507122" cy="616124"/>
              <a:chOff x="1541094" y="1102700"/>
              <a:chExt cx="2507122" cy="616124"/>
            </a:xfrm>
          </p:grpSpPr>
          <p:sp>
            <p:nvSpPr>
              <p:cNvPr id="16" name="CustomShape 15">
                <a:extLst>
                  <a:ext uri="{FF2B5EF4-FFF2-40B4-BE49-F238E27FC236}">
                    <a16:creationId xmlns:a16="http://schemas.microsoft.com/office/drawing/2014/main" id="{2E213009-97D1-E4EE-2965-8FFEED8ED3E8}"/>
                  </a:ext>
                </a:extLst>
              </p:cNvPr>
              <p:cNvSpPr/>
              <p:nvPr/>
            </p:nvSpPr>
            <p:spPr>
              <a:xfrm>
                <a:off x="1589427" y="1144288"/>
                <a:ext cx="2458789" cy="574536"/>
              </a:xfrm>
              <a:prstGeom prst="rect">
                <a:avLst/>
              </a:prstGeom>
              <a:solidFill>
                <a:schemeClr val="accent1">
                  <a:lumMod val="40000"/>
                  <a:lumOff val="60000"/>
                </a:schemeClr>
              </a:solidFill>
              <a:ln w="3175">
                <a:solidFill>
                  <a:schemeClr val="tx1"/>
                </a:solidFill>
              </a:ln>
            </p:spPr>
            <p:txBody>
              <a:bodyPr/>
              <a:lstStyle/>
              <a:p>
                <a:endParaRPr lang="da-DK"/>
              </a:p>
            </p:txBody>
          </p:sp>
          <p:sp>
            <p:nvSpPr>
              <p:cNvPr id="17" name="Rektangel 16">
                <a:extLst>
                  <a:ext uri="{FF2B5EF4-FFF2-40B4-BE49-F238E27FC236}">
                    <a16:creationId xmlns:a16="http://schemas.microsoft.com/office/drawing/2014/main" id="{8684C548-1A39-DE22-D486-3777B64FDD4B}"/>
                  </a:ext>
                </a:extLst>
              </p:cNvPr>
              <p:cNvSpPr/>
              <p:nvPr/>
            </p:nvSpPr>
            <p:spPr>
              <a:xfrm>
                <a:off x="1541094" y="1102700"/>
                <a:ext cx="909143" cy="249684"/>
              </a:xfrm>
              <a:prstGeom prst="rect">
                <a:avLst/>
              </a:prstGeom>
              <a:ln w="3175">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Projektejer                                                        </a:t>
                </a:r>
              </a:p>
            </p:txBody>
          </p:sp>
        </p:grpSp>
        <p:sp>
          <p:nvSpPr>
            <p:cNvPr id="15" name="Tekstfelt 14">
              <a:extLst>
                <a:ext uri="{FF2B5EF4-FFF2-40B4-BE49-F238E27FC236}">
                  <a16:creationId xmlns:a16="http://schemas.microsoft.com/office/drawing/2014/main" id="{50FD94ED-D3D5-F2A7-3B5D-1A9F15DD88F4}"/>
                </a:ext>
              </a:extLst>
            </p:cNvPr>
            <p:cNvSpPr txBox="1"/>
            <p:nvPr/>
          </p:nvSpPr>
          <p:spPr>
            <a:xfrm>
              <a:off x="1562382" y="1280849"/>
              <a:ext cx="319318" cy="276999"/>
            </a:xfrm>
            <a:prstGeom prst="rect">
              <a:avLst/>
            </a:prstGeom>
            <a:noFill/>
          </p:spPr>
          <p:txBody>
            <a:bodyPr wrap="none" rtlCol="0">
              <a:spAutoFit/>
            </a:bodyPr>
            <a:lstStyle/>
            <a:p>
              <a:r>
                <a:rPr lang="da-DK" sz="1200" dirty="0"/>
                <a:t>xx</a:t>
              </a:r>
            </a:p>
          </p:txBody>
        </p:sp>
      </p:grpSp>
      <p:sp>
        <p:nvSpPr>
          <p:cNvPr id="18" name="CustomShape 15">
            <a:extLst>
              <a:ext uri="{FF2B5EF4-FFF2-40B4-BE49-F238E27FC236}">
                <a16:creationId xmlns:a16="http://schemas.microsoft.com/office/drawing/2014/main" id="{91162DC9-98D6-FDE2-87ED-FC1459533EE1}"/>
              </a:ext>
            </a:extLst>
          </p:cNvPr>
          <p:cNvSpPr/>
          <p:nvPr/>
        </p:nvSpPr>
        <p:spPr>
          <a:xfrm>
            <a:off x="1590906" y="1980271"/>
            <a:ext cx="2458789" cy="574536"/>
          </a:xfrm>
          <a:prstGeom prst="rect">
            <a:avLst/>
          </a:prstGeom>
          <a:solidFill>
            <a:schemeClr val="accent1">
              <a:lumMod val="40000"/>
              <a:lumOff val="60000"/>
            </a:schemeClr>
          </a:solidFill>
          <a:ln w="3175">
            <a:solidFill>
              <a:schemeClr val="tx1"/>
            </a:solidFill>
          </a:ln>
        </p:spPr>
        <p:txBody>
          <a:bodyPr/>
          <a:lstStyle/>
          <a:p>
            <a:endParaRPr lang="da-DK"/>
          </a:p>
        </p:txBody>
      </p:sp>
      <p:grpSp>
        <p:nvGrpSpPr>
          <p:cNvPr id="24" name="Gruppe 23">
            <a:extLst>
              <a:ext uri="{FF2B5EF4-FFF2-40B4-BE49-F238E27FC236}">
                <a16:creationId xmlns:a16="http://schemas.microsoft.com/office/drawing/2014/main" id="{67B52511-FD47-457E-FC68-3C01CC51CE1B}"/>
              </a:ext>
            </a:extLst>
          </p:cNvPr>
          <p:cNvGrpSpPr/>
          <p:nvPr/>
        </p:nvGrpSpPr>
        <p:grpSpPr>
          <a:xfrm>
            <a:off x="1545886" y="3452278"/>
            <a:ext cx="2502330" cy="2651266"/>
            <a:chOff x="1545886" y="3452278"/>
            <a:chExt cx="2502330" cy="2651266"/>
          </a:xfrm>
        </p:grpSpPr>
        <p:sp>
          <p:nvSpPr>
            <p:cNvPr id="25" name="CustomShape 15">
              <a:extLst>
                <a:ext uri="{FF2B5EF4-FFF2-40B4-BE49-F238E27FC236}">
                  <a16:creationId xmlns:a16="http://schemas.microsoft.com/office/drawing/2014/main" id="{2CC236D7-A738-DF49-5A1C-CBAD3F15E4A1}"/>
                </a:ext>
              </a:extLst>
            </p:cNvPr>
            <p:cNvSpPr/>
            <p:nvPr/>
          </p:nvSpPr>
          <p:spPr>
            <a:xfrm>
              <a:off x="1589427" y="3484221"/>
              <a:ext cx="2458789" cy="2619323"/>
            </a:xfrm>
            <a:prstGeom prst="rect">
              <a:avLst/>
            </a:prstGeom>
            <a:solidFill>
              <a:schemeClr val="accent1">
                <a:lumMod val="40000"/>
                <a:lumOff val="60000"/>
              </a:schemeClr>
            </a:solidFill>
            <a:ln w="3175">
              <a:solidFill>
                <a:schemeClr val="tx1"/>
              </a:solidFill>
            </a:ln>
          </p:spPr>
          <p:txBody>
            <a:bodyPr/>
            <a:lstStyle/>
            <a:p>
              <a:endParaRPr lang="da-DK"/>
            </a:p>
          </p:txBody>
        </p:sp>
        <p:sp>
          <p:nvSpPr>
            <p:cNvPr id="26" name="Rektangel 25">
              <a:extLst>
                <a:ext uri="{FF2B5EF4-FFF2-40B4-BE49-F238E27FC236}">
                  <a16:creationId xmlns:a16="http://schemas.microsoft.com/office/drawing/2014/main" id="{088CDDB4-8E08-C6D4-DC7C-6FB925C1AF41}"/>
                </a:ext>
              </a:extLst>
            </p:cNvPr>
            <p:cNvSpPr/>
            <p:nvPr/>
          </p:nvSpPr>
          <p:spPr>
            <a:xfrm>
              <a:off x="1545886" y="3452278"/>
              <a:ext cx="1099657" cy="249684"/>
            </a:xfrm>
            <a:prstGeom prst="rect">
              <a:avLst/>
            </a:prstGeom>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Projektteam</a:t>
              </a:r>
            </a:p>
          </p:txBody>
        </p:sp>
        <p:sp>
          <p:nvSpPr>
            <p:cNvPr id="27" name="Tekstfelt 26">
              <a:extLst>
                <a:ext uri="{FF2B5EF4-FFF2-40B4-BE49-F238E27FC236}">
                  <a16:creationId xmlns:a16="http://schemas.microsoft.com/office/drawing/2014/main" id="{5DD8E546-9221-487B-B9B9-8DAAF72EAA52}"/>
                </a:ext>
              </a:extLst>
            </p:cNvPr>
            <p:cNvSpPr txBox="1"/>
            <p:nvPr/>
          </p:nvSpPr>
          <p:spPr>
            <a:xfrm>
              <a:off x="1570192" y="3687768"/>
              <a:ext cx="319318" cy="276999"/>
            </a:xfrm>
            <a:prstGeom prst="rect">
              <a:avLst/>
            </a:prstGeom>
            <a:noFill/>
          </p:spPr>
          <p:txBody>
            <a:bodyPr wrap="none" rtlCol="0">
              <a:spAutoFit/>
            </a:bodyPr>
            <a:lstStyle/>
            <a:p>
              <a:r>
                <a:rPr lang="da-DK" sz="1200" dirty="0"/>
                <a:t>xx</a:t>
              </a:r>
            </a:p>
          </p:txBody>
        </p:sp>
      </p:grpSp>
      <p:grpSp>
        <p:nvGrpSpPr>
          <p:cNvPr id="19" name="Gruppe 18">
            <a:extLst>
              <a:ext uri="{FF2B5EF4-FFF2-40B4-BE49-F238E27FC236}">
                <a16:creationId xmlns:a16="http://schemas.microsoft.com/office/drawing/2014/main" id="{B8B43436-2AB1-E191-0E30-46D6EC2A404D}"/>
              </a:ext>
            </a:extLst>
          </p:cNvPr>
          <p:cNvGrpSpPr/>
          <p:nvPr/>
        </p:nvGrpSpPr>
        <p:grpSpPr>
          <a:xfrm>
            <a:off x="1542573" y="1938683"/>
            <a:ext cx="2507122" cy="616124"/>
            <a:chOff x="1542573" y="1938683"/>
            <a:chExt cx="2507122" cy="616124"/>
          </a:xfrm>
        </p:grpSpPr>
        <p:grpSp>
          <p:nvGrpSpPr>
            <p:cNvPr id="20" name="Gruppe 19">
              <a:extLst>
                <a:ext uri="{FF2B5EF4-FFF2-40B4-BE49-F238E27FC236}">
                  <a16:creationId xmlns:a16="http://schemas.microsoft.com/office/drawing/2014/main" id="{917C27ED-F452-6927-B069-0B9C3E7076DC}"/>
                </a:ext>
              </a:extLst>
            </p:cNvPr>
            <p:cNvGrpSpPr/>
            <p:nvPr/>
          </p:nvGrpSpPr>
          <p:grpSpPr>
            <a:xfrm>
              <a:off x="1542573" y="1938683"/>
              <a:ext cx="2507122" cy="616124"/>
              <a:chOff x="1541094" y="1102700"/>
              <a:chExt cx="2507122" cy="616124"/>
            </a:xfrm>
          </p:grpSpPr>
          <p:sp>
            <p:nvSpPr>
              <p:cNvPr id="22" name="CustomShape 15">
                <a:extLst>
                  <a:ext uri="{FF2B5EF4-FFF2-40B4-BE49-F238E27FC236}">
                    <a16:creationId xmlns:a16="http://schemas.microsoft.com/office/drawing/2014/main" id="{C6C5FFA5-EB0D-902D-3F64-352387FE6869}"/>
                  </a:ext>
                </a:extLst>
              </p:cNvPr>
              <p:cNvSpPr/>
              <p:nvPr/>
            </p:nvSpPr>
            <p:spPr>
              <a:xfrm>
                <a:off x="1589427" y="1144288"/>
                <a:ext cx="2458789" cy="574536"/>
              </a:xfrm>
              <a:prstGeom prst="rect">
                <a:avLst/>
              </a:prstGeom>
              <a:solidFill>
                <a:schemeClr val="accent1">
                  <a:lumMod val="40000"/>
                  <a:lumOff val="60000"/>
                </a:schemeClr>
              </a:solidFill>
              <a:ln w="3175">
                <a:solidFill>
                  <a:schemeClr val="tx1"/>
                </a:solidFill>
              </a:ln>
            </p:spPr>
            <p:txBody>
              <a:bodyPr/>
              <a:lstStyle/>
              <a:p>
                <a:endParaRPr lang="da-DK"/>
              </a:p>
            </p:txBody>
          </p:sp>
          <p:sp>
            <p:nvSpPr>
              <p:cNvPr id="23" name="Rektangel 22">
                <a:extLst>
                  <a:ext uri="{FF2B5EF4-FFF2-40B4-BE49-F238E27FC236}">
                    <a16:creationId xmlns:a16="http://schemas.microsoft.com/office/drawing/2014/main" id="{5045C946-F0BE-4650-7987-38A78B9CA426}"/>
                  </a:ext>
                </a:extLst>
              </p:cNvPr>
              <p:cNvSpPr/>
              <p:nvPr/>
            </p:nvSpPr>
            <p:spPr>
              <a:xfrm>
                <a:off x="1541094" y="1102700"/>
                <a:ext cx="909143" cy="249684"/>
              </a:xfrm>
              <a:prstGeom prst="rect">
                <a:avLst/>
              </a:prstGeom>
              <a:ln w="3175">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Projektleder                                                        </a:t>
                </a:r>
              </a:p>
            </p:txBody>
          </p:sp>
        </p:grpSp>
        <p:sp>
          <p:nvSpPr>
            <p:cNvPr id="21" name="Tekstfelt 20">
              <a:extLst>
                <a:ext uri="{FF2B5EF4-FFF2-40B4-BE49-F238E27FC236}">
                  <a16:creationId xmlns:a16="http://schemas.microsoft.com/office/drawing/2014/main" id="{1017EC24-1AA5-E75C-16F9-B53081AB25CD}"/>
                </a:ext>
              </a:extLst>
            </p:cNvPr>
            <p:cNvSpPr txBox="1"/>
            <p:nvPr/>
          </p:nvSpPr>
          <p:spPr>
            <a:xfrm>
              <a:off x="1553504" y="2115775"/>
              <a:ext cx="319318" cy="276999"/>
            </a:xfrm>
            <a:prstGeom prst="rect">
              <a:avLst/>
            </a:prstGeom>
            <a:noFill/>
          </p:spPr>
          <p:txBody>
            <a:bodyPr wrap="none" rtlCol="0">
              <a:spAutoFit/>
            </a:bodyPr>
            <a:lstStyle/>
            <a:p>
              <a:r>
                <a:rPr lang="da-DK" sz="1200" dirty="0"/>
                <a:t>xx</a:t>
              </a:r>
            </a:p>
          </p:txBody>
        </p:sp>
      </p:grpSp>
      <p:grpSp>
        <p:nvGrpSpPr>
          <p:cNvPr id="29" name="Gruppe 28">
            <a:extLst>
              <a:ext uri="{FF2B5EF4-FFF2-40B4-BE49-F238E27FC236}">
                <a16:creationId xmlns:a16="http://schemas.microsoft.com/office/drawing/2014/main" id="{399F8B88-D068-0BEE-809F-71AE9FD7CFAF}"/>
              </a:ext>
            </a:extLst>
          </p:cNvPr>
          <p:cNvGrpSpPr/>
          <p:nvPr/>
        </p:nvGrpSpPr>
        <p:grpSpPr>
          <a:xfrm>
            <a:off x="4130777" y="3433319"/>
            <a:ext cx="4578112" cy="662805"/>
            <a:chOff x="4130777" y="3433319"/>
            <a:chExt cx="4578112" cy="662805"/>
          </a:xfrm>
          <a:solidFill>
            <a:schemeClr val="accent1">
              <a:lumMod val="40000"/>
              <a:lumOff val="60000"/>
            </a:schemeClr>
          </a:solidFill>
        </p:grpSpPr>
        <p:sp>
          <p:nvSpPr>
            <p:cNvPr id="30" name="CustomShape 11">
              <a:extLst>
                <a:ext uri="{FF2B5EF4-FFF2-40B4-BE49-F238E27FC236}">
                  <a16:creationId xmlns:a16="http://schemas.microsoft.com/office/drawing/2014/main" id="{4466BE02-4330-9AEA-03B2-BCFB41AF5445}"/>
                </a:ext>
              </a:extLst>
            </p:cNvPr>
            <p:cNvSpPr/>
            <p:nvPr/>
          </p:nvSpPr>
          <p:spPr>
            <a:xfrm>
              <a:off x="4164685" y="3484220"/>
              <a:ext cx="4544204" cy="611904"/>
            </a:xfrm>
            <a:prstGeom prst="homePlate">
              <a:avLst>
                <a:gd name="adj" fmla="val 26087"/>
              </a:avLst>
            </a:prstGeom>
            <a:grpFill/>
            <a:ln w="3175">
              <a:solidFill>
                <a:schemeClr val="tx1"/>
              </a:solidFill>
              <a:round/>
            </a:ln>
          </p:spPr>
          <p:txBody>
            <a:bodyPr/>
            <a:lstStyle/>
            <a:p>
              <a:endParaRPr lang="da-DK"/>
            </a:p>
          </p:txBody>
        </p:sp>
        <p:sp>
          <p:nvSpPr>
            <p:cNvPr id="31" name="Rektangel 30">
              <a:extLst>
                <a:ext uri="{FF2B5EF4-FFF2-40B4-BE49-F238E27FC236}">
                  <a16:creationId xmlns:a16="http://schemas.microsoft.com/office/drawing/2014/main" id="{AEEA5823-B6A1-8E31-FF59-19E37F867945}"/>
                </a:ext>
              </a:extLst>
            </p:cNvPr>
            <p:cNvSpPr/>
            <p:nvPr/>
          </p:nvSpPr>
          <p:spPr>
            <a:xfrm>
              <a:off x="4130777" y="3452278"/>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1</a:t>
              </a:r>
            </a:p>
          </p:txBody>
        </p:sp>
        <p:sp>
          <p:nvSpPr>
            <p:cNvPr id="32" name="Tekstfelt 31">
              <a:extLst>
                <a:ext uri="{FF2B5EF4-FFF2-40B4-BE49-F238E27FC236}">
                  <a16:creationId xmlns:a16="http://schemas.microsoft.com/office/drawing/2014/main" id="{48C6A86F-3948-6039-391F-99B606DEE642}"/>
                </a:ext>
              </a:extLst>
            </p:cNvPr>
            <p:cNvSpPr txBox="1"/>
            <p:nvPr/>
          </p:nvSpPr>
          <p:spPr>
            <a:xfrm>
              <a:off x="5159409" y="3433319"/>
              <a:ext cx="319318" cy="276999"/>
            </a:xfrm>
            <a:prstGeom prst="rect">
              <a:avLst/>
            </a:prstGeom>
            <a:noFill/>
          </p:spPr>
          <p:txBody>
            <a:bodyPr wrap="none" rtlCol="0">
              <a:spAutoFit/>
            </a:bodyPr>
            <a:lstStyle/>
            <a:p>
              <a:r>
                <a:rPr lang="da-DK" sz="1200" dirty="0"/>
                <a:t>xx</a:t>
              </a:r>
            </a:p>
          </p:txBody>
        </p:sp>
      </p:grpSp>
      <p:grpSp>
        <p:nvGrpSpPr>
          <p:cNvPr id="33" name="Gruppe 32">
            <a:extLst>
              <a:ext uri="{FF2B5EF4-FFF2-40B4-BE49-F238E27FC236}">
                <a16:creationId xmlns:a16="http://schemas.microsoft.com/office/drawing/2014/main" id="{7A0D668E-3992-116A-E807-22932E9C7E67}"/>
              </a:ext>
            </a:extLst>
          </p:cNvPr>
          <p:cNvGrpSpPr/>
          <p:nvPr/>
        </p:nvGrpSpPr>
        <p:grpSpPr>
          <a:xfrm>
            <a:off x="4130777" y="4106656"/>
            <a:ext cx="4578112" cy="659846"/>
            <a:chOff x="4130777" y="4106656"/>
            <a:chExt cx="4578112" cy="659846"/>
          </a:xfrm>
          <a:solidFill>
            <a:schemeClr val="accent1">
              <a:lumMod val="40000"/>
              <a:lumOff val="60000"/>
            </a:schemeClr>
          </a:solidFill>
        </p:grpSpPr>
        <p:grpSp>
          <p:nvGrpSpPr>
            <p:cNvPr id="34" name="Gruppe 33">
              <a:extLst>
                <a:ext uri="{FF2B5EF4-FFF2-40B4-BE49-F238E27FC236}">
                  <a16:creationId xmlns:a16="http://schemas.microsoft.com/office/drawing/2014/main" id="{FEE1D20B-5190-88A6-5778-5559B5BA730D}"/>
                </a:ext>
              </a:extLst>
            </p:cNvPr>
            <p:cNvGrpSpPr/>
            <p:nvPr/>
          </p:nvGrpSpPr>
          <p:grpSpPr>
            <a:xfrm>
              <a:off x="4130777" y="4124860"/>
              <a:ext cx="4578112" cy="641642"/>
              <a:chOff x="4130777" y="4124860"/>
              <a:chExt cx="4578112" cy="641642"/>
            </a:xfrm>
            <a:grpFill/>
          </p:grpSpPr>
          <p:sp>
            <p:nvSpPr>
              <p:cNvPr id="36" name="CustomShape 11">
                <a:extLst>
                  <a:ext uri="{FF2B5EF4-FFF2-40B4-BE49-F238E27FC236}">
                    <a16:creationId xmlns:a16="http://schemas.microsoft.com/office/drawing/2014/main" id="{293B5ECF-6759-D1CA-9BDB-FAF8D501B3F7}"/>
                  </a:ext>
                </a:extLst>
              </p:cNvPr>
              <p:cNvSpPr/>
              <p:nvPr/>
            </p:nvSpPr>
            <p:spPr>
              <a:xfrm>
                <a:off x="4164685" y="4154598"/>
                <a:ext cx="4544204" cy="611904"/>
              </a:xfrm>
              <a:prstGeom prst="homePlate">
                <a:avLst>
                  <a:gd name="adj" fmla="val 26087"/>
                </a:avLst>
              </a:prstGeom>
              <a:grpFill/>
              <a:ln w="3175">
                <a:solidFill>
                  <a:schemeClr val="tx1"/>
                </a:solidFill>
                <a:round/>
              </a:ln>
            </p:spPr>
            <p:txBody>
              <a:bodyPr/>
              <a:lstStyle/>
              <a:p>
                <a:endParaRPr lang="da-DK"/>
              </a:p>
            </p:txBody>
          </p:sp>
          <p:sp>
            <p:nvSpPr>
              <p:cNvPr id="37" name="Rektangel 36">
                <a:extLst>
                  <a:ext uri="{FF2B5EF4-FFF2-40B4-BE49-F238E27FC236}">
                    <a16:creationId xmlns:a16="http://schemas.microsoft.com/office/drawing/2014/main" id="{14600903-D9A1-BBBE-29E5-C4545D8BF6D3}"/>
                  </a:ext>
                </a:extLst>
              </p:cNvPr>
              <p:cNvSpPr/>
              <p:nvPr/>
            </p:nvSpPr>
            <p:spPr>
              <a:xfrm>
                <a:off x="4130777" y="4124860"/>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2</a:t>
                </a:r>
              </a:p>
            </p:txBody>
          </p:sp>
        </p:grpSp>
        <p:sp>
          <p:nvSpPr>
            <p:cNvPr id="35" name="Tekstfelt 34">
              <a:extLst>
                <a:ext uri="{FF2B5EF4-FFF2-40B4-BE49-F238E27FC236}">
                  <a16:creationId xmlns:a16="http://schemas.microsoft.com/office/drawing/2014/main" id="{77CE049D-75CE-FFA1-D4A2-F779414CADB8}"/>
                </a:ext>
              </a:extLst>
            </p:cNvPr>
            <p:cNvSpPr txBox="1"/>
            <p:nvPr/>
          </p:nvSpPr>
          <p:spPr>
            <a:xfrm>
              <a:off x="5159409" y="4106656"/>
              <a:ext cx="319318" cy="276999"/>
            </a:xfrm>
            <a:prstGeom prst="rect">
              <a:avLst/>
            </a:prstGeom>
            <a:noFill/>
          </p:spPr>
          <p:txBody>
            <a:bodyPr wrap="none" rtlCol="0">
              <a:spAutoFit/>
            </a:bodyPr>
            <a:lstStyle/>
            <a:p>
              <a:r>
                <a:rPr lang="da-DK" sz="1200" dirty="0"/>
                <a:t>xx</a:t>
              </a:r>
            </a:p>
          </p:txBody>
        </p:sp>
      </p:grpSp>
      <p:grpSp>
        <p:nvGrpSpPr>
          <p:cNvPr id="38" name="Gruppe 37">
            <a:extLst>
              <a:ext uri="{FF2B5EF4-FFF2-40B4-BE49-F238E27FC236}">
                <a16:creationId xmlns:a16="http://schemas.microsoft.com/office/drawing/2014/main" id="{33C6F8C9-8C4E-BB1C-0995-06EE66278673}"/>
              </a:ext>
            </a:extLst>
          </p:cNvPr>
          <p:cNvGrpSpPr/>
          <p:nvPr/>
        </p:nvGrpSpPr>
        <p:grpSpPr>
          <a:xfrm>
            <a:off x="4130777" y="4779993"/>
            <a:ext cx="4578112" cy="656887"/>
            <a:chOff x="4130777" y="4779993"/>
            <a:chExt cx="4578112" cy="656887"/>
          </a:xfrm>
          <a:solidFill>
            <a:schemeClr val="accent1">
              <a:lumMod val="40000"/>
              <a:lumOff val="60000"/>
            </a:schemeClr>
          </a:solidFill>
        </p:grpSpPr>
        <p:grpSp>
          <p:nvGrpSpPr>
            <p:cNvPr id="39" name="Gruppe 38">
              <a:extLst>
                <a:ext uri="{FF2B5EF4-FFF2-40B4-BE49-F238E27FC236}">
                  <a16:creationId xmlns:a16="http://schemas.microsoft.com/office/drawing/2014/main" id="{3A561BF4-1AFA-092D-4A55-751382838309}"/>
                </a:ext>
              </a:extLst>
            </p:cNvPr>
            <p:cNvGrpSpPr/>
            <p:nvPr/>
          </p:nvGrpSpPr>
          <p:grpSpPr>
            <a:xfrm>
              <a:off x="4130777" y="4797442"/>
              <a:ext cx="4578112" cy="639438"/>
              <a:chOff x="4130777" y="4797442"/>
              <a:chExt cx="4578112" cy="639438"/>
            </a:xfrm>
            <a:grpFill/>
          </p:grpSpPr>
          <p:sp>
            <p:nvSpPr>
              <p:cNvPr id="41" name="CustomShape 11">
                <a:extLst>
                  <a:ext uri="{FF2B5EF4-FFF2-40B4-BE49-F238E27FC236}">
                    <a16:creationId xmlns:a16="http://schemas.microsoft.com/office/drawing/2014/main" id="{AE78485E-C42D-E9DE-C209-81D35B3D6F31}"/>
                  </a:ext>
                </a:extLst>
              </p:cNvPr>
              <p:cNvSpPr/>
              <p:nvPr/>
            </p:nvSpPr>
            <p:spPr>
              <a:xfrm>
                <a:off x="4164685" y="4824976"/>
                <a:ext cx="4544204" cy="611904"/>
              </a:xfrm>
              <a:prstGeom prst="homePlate">
                <a:avLst>
                  <a:gd name="adj" fmla="val 26087"/>
                </a:avLst>
              </a:prstGeom>
              <a:grpFill/>
              <a:ln w="3175">
                <a:solidFill>
                  <a:schemeClr val="tx1"/>
                </a:solidFill>
                <a:round/>
              </a:ln>
            </p:spPr>
            <p:txBody>
              <a:bodyPr/>
              <a:lstStyle/>
              <a:p>
                <a:endParaRPr lang="da-DK" dirty="0"/>
              </a:p>
            </p:txBody>
          </p:sp>
          <p:sp>
            <p:nvSpPr>
              <p:cNvPr id="42" name="Rektangel 41">
                <a:extLst>
                  <a:ext uri="{FF2B5EF4-FFF2-40B4-BE49-F238E27FC236}">
                    <a16:creationId xmlns:a16="http://schemas.microsoft.com/office/drawing/2014/main" id="{E965755E-7C7E-7A8E-61A0-10CF84246E93}"/>
                  </a:ext>
                </a:extLst>
              </p:cNvPr>
              <p:cNvSpPr/>
              <p:nvPr/>
            </p:nvSpPr>
            <p:spPr>
              <a:xfrm>
                <a:off x="4130777" y="4797442"/>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3</a:t>
                </a:r>
              </a:p>
            </p:txBody>
          </p:sp>
        </p:grpSp>
        <p:sp>
          <p:nvSpPr>
            <p:cNvPr id="40" name="Tekstfelt 39">
              <a:extLst>
                <a:ext uri="{FF2B5EF4-FFF2-40B4-BE49-F238E27FC236}">
                  <a16:creationId xmlns:a16="http://schemas.microsoft.com/office/drawing/2014/main" id="{25E340D0-7BF4-8946-6969-44E90BC147C3}"/>
                </a:ext>
              </a:extLst>
            </p:cNvPr>
            <p:cNvSpPr txBox="1"/>
            <p:nvPr/>
          </p:nvSpPr>
          <p:spPr>
            <a:xfrm>
              <a:off x="5159409" y="4779993"/>
              <a:ext cx="319318" cy="276999"/>
            </a:xfrm>
            <a:prstGeom prst="rect">
              <a:avLst/>
            </a:prstGeom>
            <a:noFill/>
          </p:spPr>
          <p:txBody>
            <a:bodyPr wrap="none" rtlCol="0">
              <a:spAutoFit/>
            </a:bodyPr>
            <a:lstStyle/>
            <a:p>
              <a:r>
                <a:rPr lang="da-DK" sz="1200" dirty="0"/>
                <a:t>xx</a:t>
              </a:r>
            </a:p>
          </p:txBody>
        </p:sp>
      </p:grpSp>
      <p:grpSp>
        <p:nvGrpSpPr>
          <p:cNvPr id="43" name="Gruppe 42">
            <a:extLst>
              <a:ext uri="{FF2B5EF4-FFF2-40B4-BE49-F238E27FC236}">
                <a16:creationId xmlns:a16="http://schemas.microsoft.com/office/drawing/2014/main" id="{A65F8944-E868-8A5E-2CA7-760041E128FA}"/>
              </a:ext>
            </a:extLst>
          </p:cNvPr>
          <p:cNvGrpSpPr/>
          <p:nvPr/>
        </p:nvGrpSpPr>
        <p:grpSpPr>
          <a:xfrm>
            <a:off x="4130777" y="5453331"/>
            <a:ext cx="4578112" cy="653927"/>
            <a:chOff x="4130777" y="5453331"/>
            <a:chExt cx="4578112" cy="653927"/>
          </a:xfrm>
          <a:solidFill>
            <a:schemeClr val="accent1">
              <a:lumMod val="40000"/>
              <a:lumOff val="60000"/>
            </a:schemeClr>
          </a:solidFill>
        </p:grpSpPr>
        <p:grpSp>
          <p:nvGrpSpPr>
            <p:cNvPr id="44" name="Gruppe 43">
              <a:extLst>
                <a:ext uri="{FF2B5EF4-FFF2-40B4-BE49-F238E27FC236}">
                  <a16:creationId xmlns:a16="http://schemas.microsoft.com/office/drawing/2014/main" id="{754DC1C2-F8BD-9C74-DB98-68CA5A7DC031}"/>
                </a:ext>
              </a:extLst>
            </p:cNvPr>
            <p:cNvGrpSpPr/>
            <p:nvPr/>
          </p:nvGrpSpPr>
          <p:grpSpPr>
            <a:xfrm>
              <a:off x="4130777" y="5470025"/>
              <a:ext cx="4578112" cy="637233"/>
              <a:chOff x="4130777" y="5470025"/>
              <a:chExt cx="4578112" cy="637233"/>
            </a:xfrm>
            <a:grpFill/>
          </p:grpSpPr>
          <p:sp>
            <p:nvSpPr>
              <p:cNvPr id="46" name="CustomShape 11">
                <a:extLst>
                  <a:ext uri="{FF2B5EF4-FFF2-40B4-BE49-F238E27FC236}">
                    <a16:creationId xmlns:a16="http://schemas.microsoft.com/office/drawing/2014/main" id="{BC266517-313D-2D27-9C72-7C4702C97751}"/>
                  </a:ext>
                </a:extLst>
              </p:cNvPr>
              <p:cNvSpPr/>
              <p:nvPr/>
            </p:nvSpPr>
            <p:spPr>
              <a:xfrm>
                <a:off x="4164685" y="5495354"/>
                <a:ext cx="4544204" cy="611904"/>
              </a:xfrm>
              <a:prstGeom prst="homePlate">
                <a:avLst>
                  <a:gd name="adj" fmla="val 26087"/>
                </a:avLst>
              </a:prstGeom>
              <a:grpFill/>
              <a:ln w="3175">
                <a:solidFill>
                  <a:schemeClr val="tx1"/>
                </a:solidFill>
                <a:round/>
              </a:ln>
            </p:spPr>
            <p:txBody>
              <a:bodyPr/>
              <a:lstStyle/>
              <a:p>
                <a:endParaRPr lang="da-DK"/>
              </a:p>
            </p:txBody>
          </p:sp>
          <p:sp>
            <p:nvSpPr>
              <p:cNvPr id="47" name="Rektangel 46">
                <a:extLst>
                  <a:ext uri="{FF2B5EF4-FFF2-40B4-BE49-F238E27FC236}">
                    <a16:creationId xmlns:a16="http://schemas.microsoft.com/office/drawing/2014/main" id="{6CA38FFA-CE6D-7975-63EE-05293115FEFE}"/>
                  </a:ext>
                </a:extLst>
              </p:cNvPr>
              <p:cNvSpPr/>
              <p:nvPr/>
            </p:nvSpPr>
            <p:spPr>
              <a:xfrm>
                <a:off x="4130777" y="5470025"/>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Indsatsområde 4</a:t>
                </a:r>
              </a:p>
            </p:txBody>
          </p:sp>
        </p:grpSp>
        <p:sp>
          <p:nvSpPr>
            <p:cNvPr id="45" name="Tekstfelt 44">
              <a:extLst>
                <a:ext uri="{FF2B5EF4-FFF2-40B4-BE49-F238E27FC236}">
                  <a16:creationId xmlns:a16="http://schemas.microsoft.com/office/drawing/2014/main" id="{0828BB6F-E59C-CFEC-BBEF-24047ED8C1C1}"/>
                </a:ext>
              </a:extLst>
            </p:cNvPr>
            <p:cNvSpPr txBox="1"/>
            <p:nvPr/>
          </p:nvSpPr>
          <p:spPr>
            <a:xfrm>
              <a:off x="5159409" y="5453331"/>
              <a:ext cx="319318" cy="276999"/>
            </a:xfrm>
            <a:prstGeom prst="rect">
              <a:avLst/>
            </a:prstGeom>
            <a:noFill/>
          </p:spPr>
          <p:txBody>
            <a:bodyPr wrap="none" rtlCol="0">
              <a:spAutoFit/>
            </a:bodyPr>
            <a:lstStyle/>
            <a:p>
              <a:r>
                <a:rPr lang="da-DK" sz="1200" dirty="0"/>
                <a:t>xx</a:t>
              </a:r>
            </a:p>
          </p:txBody>
        </p:sp>
      </p:grpSp>
      <p:grpSp>
        <p:nvGrpSpPr>
          <p:cNvPr id="48" name="Gruppe 47">
            <a:extLst>
              <a:ext uri="{FF2B5EF4-FFF2-40B4-BE49-F238E27FC236}">
                <a16:creationId xmlns:a16="http://schemas.microsoft.com/office/drawing/2014/main" id="{2196A0DB-3241-0A9E-E75C-9E94FDA6A705}"/>
              </a:ext>
            </a:extLst>
          </p:cNvPr>
          <p:cNvGrpSpPr/>
          <p:nvPr/>
        </p:nvGrpSpPr>
        <p:grpSpPr>
          <a:xfrm>
            <a:off x="3944672" y="3630289"/>
            <a:ext cx="440897" cy="2334253"/>
            <a:chOff x="3944672" y="3630289"/>
            <a:chExt cx="584416" cy="2334253"/>
          </a:xfrm>
        </p:grpSpPr>
        <p:sp>
          <p:nvSpPr>
            <p:cNvPr id="49" name="CustomShape 22">
              <a:extLst>
                <a:ext uri="{FF2B5EF4-FFF2-40B4-BE49-F238E27FC236}">
                  <a16:creationId xmlns:a16="http://schemas.microsoft.com/office/drawing/2014/main" id="{562BEEA5-F465-4E4F-8C75-14EAEC569FD0}"/>
                </a:ext>
              </a:extLst>
            </p:cNvPr>
            <p:cNvSpPr/>
            <p:nvPr/>
          </p:nvSpPr>
          <p:spPr>
            <a:xfrm>
              <a:off x="3944672" y="5648660"/>
              <a:ext cx="584416" cy="315882"/>
            </a:xfrm>
            <a:prstGeom prst="homePlate">
              <a:avLst>
                <a:gd name="adj" fmla="val 50000"/>
              </a:avLst>
            </a:prstGeom>
            <a:solidFill>
              <a:schemeClr val="bg2">
                <a:lumMod val="90000"/>
              </a:schemeClr>
            </a:solidFill>
            <a:ln w="9360">
              <a:noFill/>
            </a:ln>
          </p:spPr>
          <p:txBody>
            <a:bodyPr/>
            <a:lstStyle/>
            <a:p>
              <a:endParaRPr lang="da-DK"/>
            </a:p>
          </p:txBody>
        </p:sp>
        <p:sp>
          <p:nvSpPr>
            <p:cNvPr id="50" name="CustomShape 24">
              <a:extLst>
                <a:ext uri="{FF2B5EF4-FFF2-40B4-BE49-F238E27FC236}">
                  <a16:creationId xmlns:a16="http://schemas.microsoft.com/office/drawing/2014/main" id="{57274D02-8B3E-C6F7-8EAA-76585A3C63F2}"/>
                </a:ext>
              </a:extLst>
            </p:cNvPr>
            <p:cNvSpPr/>
            <p:nvPr/>
          </p:nvSpPr>
          <p:spPr>
            <a:xfrm>
              <a:off x="3944672" y="3630289"/>
              <a:ext cx="584416" cy="315882"/>
            </a:xfrm>
            <a:prstGeom prst="homePlate">
              <a:avLst>
                <a:gd name="adj" fmla="val 50000"/>
              </a:avLst>
            </a:prstGeom>
            <a:solidFill>
              <a:schemeClr val="bg2">
                <a:lumMod val="90000"/>
              </a:schemeClr>
            </a:solidFill>
            <a:ln w="9360">
              <a:noFill/>
            </a:ln>
          </p:spPr>
          <p:txBody>
            <a:bodyPr/>
            <a:lstStyle/>
            <a:p>
              <a:endParaRPr lang="da-DK" dirty="0"/>
            </a:p>
          </p:txBody>
        </p:sp>
        <p:sp>
          <p:nvSpPr>
            <p:cNvPr id="51" name="CustomShape 26">
              <a:extLst>
                <a:ext uri="{FF2B5EF4-FFF2-40B4-BE49-F238E27FC236}">
                  <a16:creationId xmlns:a16="http://schemas.microsoft.com/office/drawing/2014/main" id="{B2EF5174-330B-6013-2111-5780A272E8E5}"/>
                </a:ext>
              </a:extLst>
            </p:cNvPr>
            <p:cNvSpPr/>
            <p:nvPr/>
          </p:nvSpPr>
          <p:spPr>
            <a:xfrm>
              <a:off x="3944672" y="4975869"/>
              <a:ext cx="584416" cy="315882"/>
            </a:xfrm>
            <a:prstGeom prst="homePlate">
              <a:avLst>
                <a:gd name="adj" fmla="val 50000"/>
              </a:avLst>
            </a:prstGeom>
            <a:solidFill>
              <a:schemeClr val="bg2">
                <a:lumMod val="90000"/>
              </a:schemeClr>
            </a:solidFill>
            <a:ln w="9360">
              <a:noFill/>
            </a:ln>
          </p:spPr>
          <p:txBody>
            <a:bodyPr/>
            <a:lstStyle/>
            <a:p>
              <a:endParaRPr lang="da-DK"/>
            </a:p>
          </p:txBody>
        </p:sp>
        <p:sp>
          <p:nvSpPr>
            <p:cNvPr id="52" name="CustomShape 28">
              <a:extLst>
                <a:ext uri="{FF2B5EF4-FFF2-40B4-BE49-F238E27FC236}">
                  <a16:creationId xmlns:a16="http://schemas.microsoft.com/office/drawing/2014/main" id="{0C9AE539-04F6-F463-4078-867E111D699F}"/>
                </a:ext>
              </a:extLst>
            </p:cNvPr>
            <p:cNvSpPr/>
            <p:nvPr/>
          </p:nvSpPr>
          <p:spPr>
            <a:xfrm>
              <a:off x="3944672" y="4303079"/>
              <a:ext cx="584416" cy="315882"/>
            </a:xfrm>
            <a:prstGeom prst="homePlate">
              <a:avLst>
                <a:gd name="adj" fmla="val 50000"/>
              </a:avLst>
            </a:prstGeom>
            <a:solidFill>
              <a:schemeClr val="bg2">
                <a:lumMod val="90000"/>
              </a:schemeClr>
            </a:solidFill>
            <a:ln w="9360">
              <a:noFill/>
            </a:ln>
          </p:spPr>
          <p:txBody>
            <a:bodyPr/>
            <a:lstStyle/>
            <a:p>
              <a:endParaRPr lang="da-DK"/>
            </a:p>
          </p:txBody>
        </p:sp>
      </p:grpSp>
      <p:grpSp>
        <p:nvGrpSpPr>
          <p:cNvPr id="59" name="Gruppe 58">
            <a:extLst>
              <a:ext uri="{FF2B5EF4-FFF2-40B4-BE49-F238E27FC236}">
                <a16:creationId xmlns:a16="http://schemas.microsoft.com/office/drawing/2014/main" id="{CFB288A9-D05C-54A8-9A5C-00579A7E27A2}"/>
              </a:ext>
            </a:extLst>
          </p:cNvPr>
          <p:cNvGrpSpPr/>
          <p:nvPr/>
        </p:nvGrpSpPr>
        <p:grpSpPr>
          <a:xfrm>
            <a:off x="4131121" y="1946791"/>
            <a:ext cx="2202908" cy="1438665"/>
            <a:chOff x="4131121" y="1946791"/>
            <a:chExt cx="2202908" cy="1438665"/>
          </a:xfrm>
          <a:solidFill>
            <a:schemeClr val="accent1">
              <a:lumMod val="20000"/>
              <a:lumOff val="80000"/>
            </a:schemeClr>
          </a:solidFill>
        </p:grpSpPr>
        <p:sp>
          <p:nvSpPr>
            <p:cNvPr id="60" name="CustomShape 15">
              <a:extLst>
                <a:ext uri="{FF2B5EF4-FFF2-40B4-BE49-F238E27FC236}">
                  <a16:creationId xmlns:a16="http://schemas.microsoft.com/office/drawing/2014/main" id="{21431FC8-AF31-CE42-275A-EF19EC252D5B}"/>
                </a:ext>
              </a:extLst>
            </p:cNvPr>
            <p:cNvSpPr/>
            <p:nvPr/>
          </p:nvSpPr>
          <p:spPr>
            <a:xfrm>
              <a:off x="4164685" y="1981344"/>
              <a:ext cx="2169344" cy="1404112"/>
            </a:xfrm>
            <a:prstGeom prst="rect">
              <a:avLst/>
            </a:prstGeom>
            <a:grpFill/>
            <a:ln w="3175">
              <a:solidFill>
                <a:schemeClr val="tx1"/>
              </a:solidFill>
            </a:ln>
          </p:spPr>
          <p:txBody>
            <a:bodyPr/>
            <a:lstStyle/>
            <a:p>
              <a:endParaRPr lang="da-DK"/>
            </a:p>
          </p:txBody>
        </p:sp>
        <p:sp>
          <p:nvSpPr>
            <p:cNvPr id="61" name="Rektangel 60">
              <a:extLst>
                <a:ext uri="{FF2B5EF4-FFF2-40B4-BE49-F238E27FC236}">
                  <a16:creationId xmlns:a16="http://schemas.microsoft.com/office/drawing/2014/main" id="{193EB343-485E-35FB-5ED1-2C7638CB3953}"/>
                </a:ext>
              </a:extLst>
            </p:cNvPr>
            <p:cNvSpPr/>
            <p:nvPr/>
          </p:nvSpPr>
          <p:spPr>
            <a:xfrm>
              <a:off x="4131121" y="1946791"/>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1</a:t>
              </a:r>
            </a:p>
          </p:txBody>
        </p:sp>
        <p:sp>
          <p:nvSpPr>
            <p:cNvPr id="62" name="Tekstfelt 61">
              <a:extLst>
                <a:ext uri="{FF2B5EF4-FFF2-40B4-BE49-F238E27FC236}">
                  <a16:creationId xmlns:a16="http://schemas.microsoft.com/office/drawing/2014/main" id="{9D1E5FAC-68B7-4479-73C5-61E53615AB18}"/>
                </a:ext>
              </a:extLst>
            </p:cNvPr>
            <p:cNvSpPr txBox="1"/>
            <p:nvPr/>
          </p:nvSpPr>
          <p:spPr>
            <a:xfrm>
              <a:off x="4139655" y="2108126"/>
              <a:ext cx="319318" cy="276999"/>
            </a:xfrm>
            <a:prstGeom prst="rect">
              <a:avLst/>
            </a:prstGeom>
            <a:noFill/>
          </p:spPr>
          <p:txBody>
            <a:bodyPr wrap="none" rtlCol="0">
              <a:spAutoFit/>
            </a:bodyPr>
            <a:lstStyle/>
            <a:p>
              <a:r>
                <a:rPr lang="da-DK" sz="1200" dirty="0"/>
                <a:t>xx</a:t>
              </a:r>
            </a:p>
          </p:txBody>
        </p:sp>
      </p:grpSp>
      <p:grpSp>
        <p:nvGrpSpPr>
          <p:cNvPr id="63" name="Gruppe 62">
            <a:extLst>
              <a:ext uri="{FF2B5EF4-FFF2-40B4-BE49-F238E27FC236}">
                <a16:creationId xmlns:a16="http://schemas.microsoft.com/office/drawing/2014/main" id="{6311F903-490D-65D4-2B08-B55B14EFC50B}"/>
              </a:ext>
            </a:extLst>
          </p:cNvPr>
          <p:cNvGrpSpPr/>
          <p:nvPr/>
        </p:nvGrpSpPr>
        <p:grpSpPr>
          <a:xfrm>
            <a:off x="6395706" y="1946791"/>
            <a:ext cx="2210425" cy="1438665"/>
            <a:chOff x="6395706" y="1946791"/>
            <a:chExt cx="2210425" cy="1438665"/>
          </a:xfrm>
          <a:solidFill>
            <a:schemeClr val="accent1">
              <a:lumMod val="20000"/>
              <a:lumOff val="80000"/>
            </a:schemeClr>
          </a:solidFill>
        </p:grpSpPr>
        <p:sp>
          <p:nvSpPr>
            <p:cNvPr id="64" name="CustomShape 15">
              <a:extLst>
                <a:ext uri="{FF2B5EF4-FFF2-40B4-BE49-F238E27FC236}">
                  <a16:creationId xmlns:a16="http://schemas.microsoft.com/office/drawing/2014/main" id="{184AF8B4-7614-87ED-BE91-CCA53D57D007}"/>
                </a:ext>
              </a:extLst>
            </p:cNvPr>
            <p:cNvSpPr/>
            <p:nvPr/>
          </p:nvSpPr>
          <p:spPr>
            <a:xfrm>
              <a:off x="6436787" y="1981344"/>
              <a:ext cx="2169344" cy="1404112"/>
            </a:xfrm>
            <a:prstGeom prst="rect">
              <a:avLst/>
            </a:prstGeom>
            <a:grpFill/>
            <a:ln w="3175">
              <a:solidFill>
                <a:schemeClr val="tx1"/>
              </a:solidFill>
            </a:ln>
          </p:spPr>
          <p:txBody>
            <a:bodyPr/>
            <a:lstStyle/>
            <a:p>
              <a:endParaRPr lang="da-DK"/>
            </a:p>
          </p:txBody>
        </p:sp>
        <p:grpSp>
          <p:nvGrpSpPr>
            <p:cNvPr id="65" name="Gruppe 64">
              <a:extLst>
                <a:ext uri="{FF2B5EF4-FFF2-40B4-BE49-F238E27FC236}">
                  <a16:creationId xmlns:a16="http://schemas.microsoft.com/office/drawing/2014/main" id="{7ECC524E-CF6C-2CF5-79D5-14036E51B961}"/>
                </a:ext>
              </a:extLst>
            </p:cNvPr>
            <p:cNvGrpSpPr/>
            <p:nvPr/>
          </p:nvGrpSpPr>
          <p:grpSpPr>
            <a:xfrm>
              <a:off x="6395706" y="1946791"/>
              <a:ext cx="1222114" cy="438334"/>
              <a:chOff x="6395706" y="1946791"/>
              <a:chExt cx="1222114" cy="438334"/>
            </a:xfrm>
            <a:grpFill/>
          </p:grpSpPr>
          <p:sp>
            <p:nvSpPr>
              <p:cNvPr id="66" name="Rektangel 65">
                <a:extLst>
                  <a:ext uri="{FF2B5EF4-FFF2-40B4-BE49-F238E27FC236}">
                    <a16:creationId xmlns:a16="http://schemas.microsoft.com/office/drawing/2014/main" id="{EE7603DE-1BCD-2E3D-683B-69FE62FF4A1B}"/>
                  </a:ext>
                </a:extLst>
              </p:cNvPr>
              <p:cNvSpPr/>
              <p:nvPr/>
            </p:nvSpPr>
            <p:spPr>
              <a:xfrm>
                <a:off x="6395706" y="1946791"/>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2</a:t>
                </a:r>
              </a:p>
            </p:txBody>
          </p:sp>
          <p:sp>
            <p:nvSpPr>
              <p:cNvPr id="67" name="Tekstfelt 66">
                <a:extLst>
                  <a:ext uri="{FF2B5EF4-FFF2-40B4-BE49-F238E27FC236}">
                    <a16:creationId xmlns:a16="http://schemas.microsoft.com/office/drawing/2014/main" id="{EF3FEF93-85FC-5DE6-5762-4818145C1B97}"/>
                  </a:ext>
                </a:extLst>
              </p:cNvPr>
              <p:cNvSpPr txBox="1"/>
              <p:nvPr/>
            </p:nvSpPr>
            <p:spPr>
              <a:xfrm>
                <a:off x="6412117" y="2108126"/>
                <a:ext cx="319318" cy="276999"/>
              </a:xfrm>
              <a:prstGeom prst="rect">
                <a:avLst/>
              </a:prstGeom>
              <a:noFill/>
            </p:spPr>
            <p:txBody>
              <a:bodyPr wrap="none" rtlCol="0">
                <a:spAutoFit/>
              </a:bodyPr>
              <a:lstStyle/>
              <a:p>
                <a:r>
                  <a:rPr lang="da-DK" sz="1200" dirty="0"/>
                  <a:t>xx</a:t>
                </a:r>
              </a:p>
            </p:txBody>
          </p:sp>
        </p:grpSp>
      </p:grpSp>
      <p:grpSp>
        <p:nvGrpSpPr>
          <p:cNvPr id="68" name="Gruppe 67">
            <a:extLst>
              <a:ext uri="{FF2B5EF4-FFF2-40B4-BE49-F238E27FC236}">
                <a16:creationId xmlns:a16="http://schemas.microsoft.com/office/drawing/2014/main" id="{AB69CF72-B57D-81A1-E4A4-5C9A0E973404}"/>
              </a:ext>
            </a:extLst>
          </p:cNvPr>
          <p:cNvGrpSpPr/>
          <p:nvPr/>
        </p:nvGrpSpPr>
        <p:grpSpPr>
          <a:xfrm>
            <a:off x="8669167" y="1946791"/>
            <a:ext cx="2209067" cy="1438665"/>
            <a:chOff x="8669167" y="1946791"/>
            <a:chExt cx="2209067" cy="1438665"/>
          </a:xfrm>
          <a:solidFill>
            <a:schemeClr val="accent1">
              <a:lumMod val="20000"/>
              <a:lumOff val="80000"/>
            </a:schemeClr>
          </a:solidFill>
        </p:grpSpPr>
        <p:sp>
          <p:nvSpPr>
            <p:cNvPr id="69" name="CustomShape 15">
              <a:extLst>
                <a:ext uri="{FF2B5EF4-FFF2-40B4-BE49-F238E27FC236}">
                  <a16:creationId xmlns:a16="http://schemas.microsoft.com/office/drawing/2014/main" id="{83A7637F-F9AE-6411-90BD-E5B1A835782D}"/>
                </a:ext>
              </a:extLst>
            </p:cNvPr>
            <p:cNvSpPr/>
            <p:nvPr/>
          </p:nvSpPr>
          <p:spPr>
            <a:xfrm>
              <a:off x="8708890" y="1981344"/>
              <a:ext cx="2169344" cy="1404112"/>
            </a:xfrm>
            <a:prstGeom prst="rect">
              <a:avLst/>
            </a:prstGeom>
            <a:grpFill/>
            <a:ln w="3175">
              <a:solidFill>
                <a:schemeClr val="tx1"/>
              </a:solidFill>
            </a:ln>
          </p:spPr>
          <p:txBody>
            <a:bodyPr/>
            <a:lstStyle/>
            <a:p>
              <a:endParaRPr lang="da-DK" dirty="0"/>
            </a:p>
          </p:txBody>
        </p:sp>
        <p:grpSp>
          <p:nvGrpSpPr>
            <p:cNvPr id="70" name="Gruppe 69">
              <a:extLst>
                <a:ext uri="{FF2B5EF4-FFF2-40B4-BE49-F238E27FC236}">
                  <a16:creationId xmlns:a16="http://schemas.microsoft.com/office/drawing/2014/main" id="{200A5471-A221-5880-63A8-44A3E1640E97}"/>
                </a:ext>
              </a:extLst>
            </p:cNvPr>
            <p:cNvGrpSpPr/>
            <p:nvPr/>
          </p:nvGrpSpPr>
          <p:grpSpPr>
            <a:xfrm>
              <a:off x="8669167" y="1946791"/>
              <a:ext cx="1222114" cy="438334"/>
              <a:chOff x="8669167" y="1946791"/>
              <a:chExt cx="1222114" cy="438334"/>
            </a:xfrm>
            <a:grpFill/>
          </p:grpSpPr>
          <p:sp>
            <p:nvSpPr>
              <p:cNvPr id="71" name="Rektangel 70">
                <a:extLst>
                  <a:ext uri="{FF2B5EF4-FFF2-40B4-BE49-F238E27FC236}">
                    <a16:creationId xmlns:a16="http://schemas.microsoft.com/office/drawing/2014/main" id="{D6DF0FF4-DBEF-95C1-EEBF-2EF1BCF6702B}"/>
                  </a:ext>
                </a:extLst>
              </p:cNvPr>
              <p:cNvSpPr/>
              <p:nvPr/>
            </p:nvSpPr>
            <p:spPr>
              <a:xfrm>
                <a:off x="8669167" y="1946791"/>
                <a:ext cx="1222114" cy="249684"/>
              </a:xfrm>
              <a:prstGeom prst="rect">
                <a:avLst/>
              </a:prstGeom>
              <a:noFill/>
              <a:ln>
                <a:noFill/>
              </a:ln>
            </p:spPr>
            <p:txBody>
              <a:bodyPr wrap="square">
                <a:spAutoFit/>
              </a:bodyPr>
              <a:lstStyle/>
              <a:p>
                <a:pPr>
                  <a:lnSpc>
                    <a:spcPct val="107000"/>
                  </a:lnSpc>
                  <a:spcAft>
                    <a:spcPts val="0"/>
                  </a:spcAft>
                </a:pPr>
                <a:r>
                  <a:rPr lang="da-DK" sz="1000" dirty="0">
                    <a:solidFill>
                      <a:schemeClr val="accent1">
                        <a:lumMod val="50000"/>
                      </a:schemeClr>
                    </a:solidFill>
                    <a:ea typeface="SimSun" panose="02010600030101010101" pitchFamily="2" charset="-122"/>
                  </a:rPr>
                  <a:t>Referencegruppe 3</a:t>
                </a:r>
              </a:p>
            </p:txBody>
          </p:sp>
          <p:sp>
            <p:nvSpPr>
              <p:cNvPr id="72" name="Tekstfelt 71">
                <a:extLst>
                  <a:ext uri="{FF2B5EF4-FFF2-40B4-BE49-F238E27FC236}">
                    <a16:creationId xmlns:a16="http://schemas.microsoft.com/office/drawing/2014/main" id="{5C803654-B980-3D27-C04B-D109BFB446CC}"/>
                  </a:ext>
                </a:extLst>
              </p:cNvPr>
              <p:cNvSpPr txBox="1"/>
              <p:nvPr/>
            </p:nvSpPr>
            <p:spPr>
              <a:xfrm>
                <a:off x="8675189" y="2108126"/>
                <a:ext cx="319318" cy="276999"/>
              </a:xfrm>
              <a:prstGeom prst="rect">
                <a:avLst/>
              </a:prstGeom>
              <a:noFill/>
            </p:spPr>
            <p:txBody>
              <a:bodyPr wrap="none" rtlCol="0">
                <a:spAutoFit/>
              </a:bodyPr>
              <a:lstStyle/>
              <a:p>
                <a:r>
                  <a:rPr lang="da-DK" sz="1200" dirty="0"/>
                  <a:t>xx</a:t>
                </a:r>
              </a:p>
            </p:txBody>
          </p:sp>
        </p:grpSp>
      </p:grpSp>
    </p:spTree>
    <p:extLst>
      <p:ext uri="{BB962C8B-B14F-4D97-AF65-F5344CB8AC3E}">
        <p14:creationId xmlns:p14="http://schemas.microsoft.com/office/powerpoint/2010/main" val="222762173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1107</TotalTime>
  <Words>1674</Words>
  <Application>Microsoft Office PowerPoint</Application>
  <PresentationFormat>Widescreen</PresentationFormat>
  <Paragraphs>259</Paragraphs>
  <Slides>13</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13</vt:i4>
      </vt:variant>
    </vt:vector>
  </HeadingPairs>
  <TitlesOfParts>
    <vt:vector size="19" baseType="lpstr">
      <vt:lpstr>Arial</vt:lpstr>
      <vt:lpstr>Calibri</vt:lpstr>
      <vt:lpstr>Calibri Light</vt:lpstr>
      <vt:lpstr>HelveticaNeueLT Std Cn</vt:lpstr>
      <vt:lpstr>HelveticaNeueLT Std Lt Cn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127</cp:revision>
  <dcterms:created xsi:type="dcterms:W3CDTF">2018-07-25T07:58:36Z</dcterms:created>
  <dcterms:modified xsi:type="dcterms:W3CDTF">2024-07-17T12:16:42Z</dcterms:modified>
</cp:coreProperties>
</file>