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19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866732"/>
              </p:ext>
            </p:extLst>
          </p:nvPr>
        </p:nvGraphicFramePr>
        <p:xfrm>
          <a:off x="2527087" y="1870075"/>
          <a:ext cx="7137826" cy="392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639880" imgH="1452600" progId="PowerPoint.Show.12">
                  <p:embed/>
                </p:oleObj>
              </mc:Choice>
              <mc:Fallback>
                <p:oleObj name="Præsentation" r:id="rId3" imgW="2639880" imgH="14526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7087" y="1870075"/>
                        <a:ext cx="7137826" cy="3927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506068"/>
              </p:ext>
            </p:extLst>
          </p:nvPr>
        </p:nvGraphicFramePr>
        <p:xfrm>
          <a:off x="2393593" y="1825625"/>
          <a:ext cx="7404814" cy="3431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602994" imgH="1207123" progId="PowerPoint.Show.12">
                  <p:embed/>
                </p:oleObj>
              </mc:Choice>
              <mc:Fallback>
                <p:oleObj name="Præsentation" r:id="rId3" imgW="2602994" imgH="12071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3593" y="1825625"/>
                        <a:ext cx="7404814" cy="3431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51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031348"/>
              </p:ext>
            </p:extLst>
          </p:nvPr>
        </p:nvGraphicFramePr>
        <p:xfrm>
          <a:off x="2287770" y="1870075"/>
          <a:ext cx="7616460" cy="3416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610915" imgH="1172202" progId="PowerPoint.Show.12">
                  <p:embed/>
                </p:oleObj>
              </mc:Choice>
              <mc:Fallback>
                <p:oleObj name="Præsentation" r:id="rId3" imgW="2610915" imgH="117220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7770" y="1870075"/>
                        <a:ext cx="7616460" cy="3416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44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907743"/>
              </p:ext>
            </p:extLst>
          </p:nvPr>
        </p:nvGraphicFramePr>
        <p:xfrm>
          <a:off x="3727754" y="1027906"/>
          <a:ext cx="4654246" cy="539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534589" imgH="2936985" progId="PowerPoint.Show.12">
                  <p:embed/>
                </p:oleObj>
              </mc:Choice>
              <mc:Fallback>
                <p:oleObj name="Præsentation" r:id="rId3" imgW="2534589" imgH="293698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7754" y="1027906"/>
                        <a:ext cx="4654246" cy="5391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14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149416"/>
              </p:ext>
            </p:extLst>
          </p:nvPr>
        </p:nvGraphicFramePr>
        <p:xfrm>
          <a:off x="3659339" y="1690688"/>
          <a:ext cx="4873322" cy="431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719440" imgH="2405160" progId="PowerPoint.Show.12">
                  <p:embed/>
                </p:oleObj>
              </mc:Choice>
              <mc:Fallback>
                <p:oleObj name="Præsentation" r:id="rId3" imgW="2719440" imgH="24051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9339" y="1690688"/>
                        <a:ext cx="4873322" cy="4310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1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63868"/>
              </p:ext>
            </p:extLst>
          </p:nvPr>
        </p:nvGraphicFramePr>
        <p:xfrm>
          <a:off x="2536284" y="1825625"/>
          <a:ext cx="7119431" cy="2977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679320" imgH="1120360" progId="PowerPoint.Show.12">
                  <p:embed/>
                </p:oleObj>
              </mc:Choice>
              <mc:Fallback>
                <p:oleObj name="Præsentation" r:id="rId3" imgW="2679320" imgH="11203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284" y="1825625"/>
                        <a:ext cx="7119431" cy="2977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3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8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736661"/>
              </p:ext>
            </p:extLst>
          </p:nvPr>
        </p:nvGraphicFramePr>
        <p:xfrm>
          <a:off x="3000223" y="1825625"/>
          <a:ext cx="6191554" cy="41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Præsentation" r:id="rId3" imgW="2578872" imgH="1743543" progId="PowerPoint.Show.12">
                  <p:embed/>
                </p:oleObj>
              </mc:Choice>
              <mc:Fallback>
                <p:oleObj name="Præsentation" r:id="rId3" imgW="2578872" imgH="174354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0223" y="1825625"/>
                        <a:ext cx="6191554" cy="418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46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Melior LT Std</vt:lpstr>
      <vt:lpstr>Office-tema</vt:lpstr>
      <vt:lpstr>Præsentation</vt:lpstr>
      <vt:lpstr>Kapitel 19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2020-08-17T12:56:17Z</dcterms:modified>
</cp:coreProperties>
</file>