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1A29"/>
    <a:srgbClr val="B61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84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5F149-6408-4196-BAEC-269C4D5E976D}" type="datetimeFigureOut">
              <a:rPr lang="da-DK" smtClean="0"/>
              <a:t>17-08-2020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9136A-5094-4535-AD4D-3517B687A9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9482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8D717-4B6D-40DF-AD9E-4C48354D9499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8022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DF89-5D0F-414B-9A42-6721D5EEA5CE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900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9E9-5BE9-4D1D-B330-AE990B1CD729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946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3F5A4-8F7F-4E2E-A8DD-94FA8471F4D6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2697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952E-EA0E-4F2C-A37B-E816E22F301A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62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429E-4341-49D2-8852-28E128FD342A}" type="datetime1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03280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7359-A6DD-48C0-8F90-EFC0656DA57E}" type="datetime1">
              <a:rPr lang="da-DK" smtClean="0"/>
              <a:t>17-08-2020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6102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7D94-A1DD-4DEB-9DFB-CD05905CA2C1}" type="datetime1">
              <a:rPr lang="da-DK" smtClean="0"/>
              <a:t>17-08-2020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2567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5F2A-66E8-4E7D-9C4A-5A2C8DBC1434}" type="datetime1">
              <a:rPr lang="da-DK" smtClean="0"/>
              <a:t>17-08-2020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9934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7D91-BFF9-40C6-B90D-BD8578C28F83}" type="datetime1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0068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3558-C6C3-4F4A-B30B-03AEB8911264}" type="datetime1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4623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E99C9-B17F-417A-B6B9-41885EEA72DA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909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58603" y="1043294"/>
            <a:ext cx="5589654" cy="1054010"/>
          </a:xfrm>
        </p:spPr>
        <p:txBody>
          <a:bodyPr/>
          <a:lstStyle/>
          <a:p>
            <a:pPr algn="r"/>
            <a:r>
              <a:rPr lang="da-DK" dirty="0" smtClean="0">
                <a:solidFill>
                  <a:srgbClr val="B31A29"/>
                </a:solidFill>
                <a:latin typeface="Melior LT Std" panose="02040503050506040804" pitchFamily="18" charset="0"/>
              </a:rPr>
              <a:t>Kapitel 19</a:t>
            </a:r>
            <a:endParaRPr lang="da-DK" dirty="0">
              <a:solidFill>
                <a:srgbClr val="B31A29"/>
              </a:solidFill>
              <a:latin typeface="Melior LT Std" panose="02040503050506040804" pitchFamily="18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7945286" y="5725297"/>
            <a:ext cx="3095345" cy="580790"/>
          </a:xfrm>
        </p:spPr>
        <p:txBody>
          <a:bodyPr/>
          <a:lstStyle/>
          <a:p>
            <a:r>
              <a:rPr lang="da-DK" dirty="0" smtClean="0">
                <a:latin typeface="Melior LT Std" panose="02040503050506040804" pitchFamily="18" charset="0"/>
              </a:rPr>
              <a:t>Djøf Forlag</a:t>
            </a:r>
            <a:endParaRPr lang="da-DK" dirty="0">
              <a:latin typeface="Melior LT Std" panose="02040503050506040804" pitchFamily="18" charset="0"/>
            </a:endParaRP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450" y="5680640"/>
            <a:ext cx="201230" cy="65523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22" y="381000"/>
            <a:ext cx="5193792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6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>
                <a:latin typeface="Melior LT Std" panose="02040503050506040804" pitchFamily="18" charset="0"/>
              </a:rPr>
              <a:t>© Djøf Forlag &amp; Peter Lynggaard</a:t>
            </a:r>
            <a:endParaRPr lang="da-DK" dirty="0">
              <a:latin typeface="Melior LT Std" panose="02040503050506040804" pitchFamily="18" charset="0"/>
            </a:endParaRP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2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7866732"/>
              </p:ext>
            </p:extLst>
          </p:nvPr>
        </p:nvGraphicFramePr>
        <p:xfrm>
          <a:off x="2527087" y="1870075"/>
          <a:ext cx="7137826" cy="3927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ræsentation" r:id="rId3" imgW="2639880" imgH="1452600" progId="PowerPoint.Show.12">
                  <p:embed/>
                </p:oleObj>
              </mc:Choice>
              <mc:Fallback>
                <p:oleObj name="Præsentation" r:id="rId3" imgW="2639880" imgH="145260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27087" y="1870075"/>
                        <a:ext cx="7137826" cy="39273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197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3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4506068"/>
              </p:ext>
            </p:extLst>
          </p:nvPr>
        </p:nvGraphicFramePr>
        <p:xfrm>
          <a:off x="2393593" y="1825625"/>
          <a:ext cx="7404814" cy="34314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Præsentation" r:id="rId3" imgW="2602994" imgH="1207123" progId="PowerPoint.Show.12">
                  <p:embed/>
                </p:oleObj>
              </mc:Choice>
              <mc:Fallback>
                <p:oleObj name="Præsentation" r:id="rId3" imgW="2602994" imgH="1207123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93593" y="1825625"/>
                        <a:ext cx="7404814" cy="34314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4513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4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0031348"/>
              </p:ext>
            </p:extLst>
          </p:nvPr>
        </p:nvGraphicFramePr>
        <p:xfrm>
          <a:off x="2287770" y="1870075"/>
          <a:ext cx="7616460" cy="34169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Præsentation" r:id="rId3" imgW="2610915" imgH="1172202" progId="PowerPoint.Show.12">
                  <p:embed/>
                </p:oleObj>
              </mc:Choice>
              <mc:Fallback>
                <p:oleObj name="Præsentation" r:id="rId3" imgW="2610915" imgH="1172202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7770" y="1870075"/>
                        <a:ext cx="7616460" cy="34169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6445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5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1907743"/>
              </p:ext>
            </p:extLst>
          </p:nvPr>
        </p:nvGraphicFramePr>
        <p:xfrm>
          <a:off x="3727754" y="1027906"/>
          <a:ext cx="4654246" cy="53915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Præsentation" r:id="rId3" imgW="2534589" imgH="2936985" progId="PowerPoint.Show.12">
                  <p:embed/>
                </p:oleObj>
              </mc:Choice>
              <mc:Fallback>
                <p:oleObj name="Præsentation" r:id="rId3" imgW="2534589" imgH="2936985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27754" y="1027906"/>
                        <a:ext cx="4654246" cy="53915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7143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6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4149416"/>
              </p:ext>
            </p:extLst>
          </p:nvPr>
        </p:nvGraphicFramePr>
        <p:xfrm>
          <a:off x="3659339" y="1690688"/>
          <a:ext cx="4873322" cy="43100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Præsentation" r:id="rId3" imgW="2719440" imgH="2405160" progId="PowerPoint.Show.12">
                  <p:embed/>
                </p:oleObj>
              </mc:Choice>
              <mc:Fallback>
                <p:oleObj name="Præsentation" r:id="rId3" imgW="2719440" imgH="240516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59339" y="1690688"/>
                        <a:ext cx="4873322" cy="43100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718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7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2963868"/>
              </p:ext>
            </p:extLst>
          </p:nvPr>
        </p:nvGraphicFramePr>
        <p:xfrm>
          <a:off x="2536284" y="1825625"/>
          <a:ext cx="7119431" cy="2977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Præsentation" r:id="rId3" imgW="2679320" imgH="1120360" progId="PowerPoint.Show.12">
                  <p:embed/>
                </p:oleObj>
              </mc:Choice>
              <mc:Fallback>
                <p:oleObj name="Præsentation" r:id="rId3" imgW="2679320" imgH="112036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36284" y="1825625"/>
                        <a:ext cx="7119431" cy="29776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831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8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8736661"/>
              </p:ext>
            </p:extLst>
          </p:nvPr>
        </p:nvGraphicFramePr>
        <p:xfrm>
          <a:off x="3000223" y="1825625"/>
          <a:ext cx="6191554" cy="418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Præsentation" r:id="rId3" imgW="2578872" imgH="1743543" progId="PowerPoint.Show.12">
                  <p:embed/>
                </p:oleObj>
              </mc:Choice>
              <mc:Fallback>
                <p:oleObj name="Præsentation" r:id="rId3" imgW="2578872" imgH="1743543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00223" y="1825625"/>
                        <a:ext cx="6191554" cy="4186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7469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53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Melior LT Std</vt:lpstr>
      <vt:lpstr>Office-tema</vt:lpstr>
      <vt:lpstr>Præsentation</vt:lpstr>
      <vt:lpstr>Kapitel 19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Djøf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Figurer fra</dc:title>
  <dc:creator>Jeppe Strandsbjerg</dc:creator>
  <cp:lastModifiedBy>Emma Emilie Pedersen</cp:lastModifiedBy>
  <cp:revision>7</cp:revision>
  <dcterms:created xsi:type="dcterms:W3CDTF">2020-08-13T08:12:33Z</dcterms:created>
  <dcterms:modified xsi:type="dcterms:W3CDTF">2020-08-17T12:56:17Z</dcterms:modified>
</cp:coreProperties>
</file>