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2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80A9-BB1A-4E8F-BD6E-BCA3EDD852A3}" type="datetimeFigureOut">
              <a:rPr lang="da-DK" smtClean="0"/>
              <a:t>09-05-2024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4889-359A-48AC-B352-7703E180A98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9811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80A9-BB1A-4E8F-BD6E-BCA3EDD852A3}" type="datetimeFigureOut">
              <a:rPr lang="da-DK" smtClean="0"/>
              <a:t>09-05-2024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4889-359A-48AC-B352-7703E180A98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589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80A9-BB1A-4E8F-BD6E-BCA3EDD852A3}" type="datetimeFigureOut">
              <a:rPr lang="da-DK" smtClean="0"/>
              <a:t>09-05-2024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4889-359A-48AC-B352-7703E180A98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394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80A9-BB1A-4E8F-BD6E-BCA3EDD852A3}" type="datetimeFigureOut">
              <a:rPr lang="da-DK" smtClean="0"/>
              <a:t>09-05-2024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4889-359A-48AC-B352-7703E180A98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710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80A9-BB1A-4E8F-BD6E-BCA3EDD852A3}" type="datetimeFigureOut">
              <a:rPr lang="da-DK" smtClean="0"/>
              <a:t>09-05-2024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4889-359A-48AC-B352-7703E180A98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034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80A9-BB1A-4E8F-BD6E-BCA3EDD852A3}" type="datetimeFigureOut">
              <a:rPr lang="da-DK" smtClean="0"/>
              <a:t>09-05-2024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4889-359A-48AC-B352-7703E180A98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638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80A9-BB1A-4E8F-BD6E-BCA3EDD852A3}" type="datetimeFigureOut">
              <a:rPr lang="da-DK" smtClean="0"/>
              <a:t>09-05-2024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4889-359A-48AC-B352-7703E180A98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3055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80A9-BB1A-4E8F-BD6E-BCA3EDD852A3}" type="datetimeFigureOut">
              <a:rPr lang="da-DK" smtClean="0"/>
              <a:t>09-05-2024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4889-359A-48AC-B352-7703E180A98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803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80A9-BB1A-4E8F-BD6E-BCA3EDD852A3}" type="datetimeFigureOut">
              <a:rPr lang="da-DK" smtClean="0"/>
              <a:t>09-05-2024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4889-359A-48AC-B352-7703E180A98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580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80A9-BB1A-4E8F-BD6E-BCA3EDD852A3}" type="datetimeFigureOut">
              <a:rPr lang="da-DK" smtClean="0"/>
              <a:t>09-05-2024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4889-359A-48AC-B352-7703E180A98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798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80A9-BB1A-4E8F-BD6E-BCA3EDD852A3}" type="datetimeFigureOut">
              <a:rPr lang="da-DK" smtClean="0"/>
              <a:t>09-05-2024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4889-359A-48AC-B352-7703E180A98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698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780A9-BB1A-4E8F-BD6E-BCA3EDD852A3}" type="datetimeFigureOut">
              <a:rPr lang="da-DK" smtClean="0"/>
              <a:t>09-05-2024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D4889-359A-48AC-B352-7703E180A98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4352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7">
            <a:extLst>
              <a:ext uri="{FF2B5EF4-FFF2-40B4-BE49-F238E27FC236}">
                <a16:creationId xmlns:a16="http://schemas.microsoft.com/office/drawing/2014/main" id="{19581E65-8754-484A-B4FC-ABEA3C7C7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2547" y="420462"/>
            <a:ext cx="882846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" name="Rectangle 198">
            <a:extLst>
              <a:ext uri="{FF2B5EF4-FFF2-40B4-BE49-F238E27FC236}">
                <a16:creationId xmlns:a16="http://schemas.microsoft.com/office/drawing/2014/main" id="{4AD94D0B-6526-45FF-A543-D7F22D9C3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1911" y="420462"/>
            <a:ext cx="882847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" name="Rectangle 199">
            <a:extLst>
              <a:ext uri="{FF2B5EF4-FFF2-40B4-BE49-F238E27FC236}">
                <a16:creationId xmlns:a16="http://schemas.microsoft.com/office/drawing/2014/main" id="{C27BF27B-3219-4110-825A-3068D4508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3017" y="420462"/>
            <a:ext cx="881106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" name="Rectangle 200">
            <a:extLst>
              <a:ext uri="{FF2B5EF4-FFF2-40B4-BE49-F238E27FC236}">
                <a16:creationId xmlns:a16="http://schemas.microsoft.com/office/drawing/2014/main" id="{333B3777-260A-4F34-AFF2-A97E2080E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2382" y="420462"/>
            <a:ext cx="882846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5" name="Rectangle 43">
            <a:extLst>
              <a:ext uri="{FF2B5EF4-FFF2-40B4-BE49-F238E27FC236}">
                <a16:creationId xmlns:a16="http://schemas.microsoft.com/office/drawing/2014/main" id="{56AB060C-867F-4735-8D3D-23DC1AFAF51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22749" y="762227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44">
            <a:extLst>
              <a:ext uri="{FF2B5EF4-FFF2-40B4-BE49-F238E27FC236}">
                <a16:creationId xmlns:a16="http://schemas.microsoft.com/office/drawing/2014/main" id="{28CCF094-E4C8-4FDE-9846-75DBB23D96A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22749" y="151875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7" name="Rectangle 45">
            <a:extLst>
              <a:ext uri="{FF2B5EF4-FFF2-40B4-BE49-F238E27FC236}">
                <a16:creationId xmlns:a16="http://schemas.microsoft.com/office/drawing/2014/main" id="{57C50746-3F0D-4D12-83C2-C6F49963CF5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22749" y="227528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8" name="Rectangle 46">
            <a:extLst>
              <a:ext uri="{FF2B5EF4-FFF2-40B4-BE49-F238E27FC236}">
                <a16:creationId xmlns:a16="http://schemas.microsoft.com/office/drawing/2014/main" id="{F2D4F069-24BC-4395-A742-674BBFD754D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22749" y="303181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" name="Rectangle 47">
            <a:extLst>
              <a:ext uri="{FF2B5EF4-FFF2-40B4-BE49-F238E27FC236}">
                <a16:creationId xmlns:a16="http://schemas.microsoft.com/office/drawing/2014/main" id="{F1B33570-98AB-4E23-891A-27DEA4A425F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22749" y="378834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" name="Rectangle 48">
            <a:extLst>
              <a:ext uri="{FF2B5EF4-FFF2-40B4-BE49-F238E27FC236}">
                <a16:creationId xmlns:a16="http://schemas.microsoft.com/office/drawing/2014/main" id="{180B8E0B-927B-42DC-9524-2DBA5D426A9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22749" y="4544873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" name="Rectangle 43">
            <a:extLst>
              <a:ext uri="{FF2B5EF4-FFF2-40B4-BE49-F238E27FC236}">
                <a16:creationId xmlns:a16="http://schemas.microsoft.com/office/drawing/2014/main" id="{41ED292A-60B8-421B-9993-90FB72CCC6C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02770" y="762228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" name="Rectangle 44">
            <a:extLst>
              <a:ext uri="{FF2B5EF4-FFF2-40B4-BE49-F238E27FC236}">
                <a16:creationId xmlns:a16="http://schemas.microsoft.com/office/drawing/2014/main" id="{7A41725C-F59A-4EB9-BB17-3CBFFF75D0D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02770" y="151875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3" name="Rectangle 45">
            <a:extLst>
              <a:ext uri="{FF2B5EF4-FFF2-40B4-BE49-F238E27FC236}">
                <a16:creationId xmlns:a16="http://schemas.microsoft.com/office/drawing/2014/main" id="{B0F6C8D7-8DDD-4048-B15D-C304FA35C95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02770" y="227528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4" name="Rectangle 46">
            <a:extLst>
              <a:ext uri="{FF2B5EF4-FFF2-40B4-BE49-F238E27FC236}">
                <a16:creationId xmlns:a16="http://schemas.microsoft.com/office/drawing/2014/main" id="{28AD305F-6107-43A6-A0A7-3838FB0BAC9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02770" y="303181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5" name="Rectangle 47">
            <a:extLst>
              <a:ext uri="{FF2B5EF4-FFF2-40B4-BE49-F238E27FC236}">
                <a16:creationId xmlns:a16="http://schemas.microsoft.com/office/drawing/2014/main" id="{1AD5BC92-EC42-4CA6-B9BE-FBA8AB5A180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02770" y="378834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6" name="Rectangle 48">
            <a:extLst>
              <a:ext uri="{FF2B5EF4-FFF2-40B4-BE49-F238E27FC236}">
                <a16:creationId xmlns:a16="http://schemas.microsoft.com/office/drawing/2014/main" id="{1AB84EEE-370F-4ED0-934A-DFDF649DA3B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02770" y="4544873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grpSp>
        <p:nvGrpSpPr>
          <p:cNvPr id="51" name="Gruppe 50">
            <a:extLst>
              <a:ext uri="{FF2B5EF4-FFF2-40B4-BE49-F238E27FC236}">
                <a16:creationId xmlns:a16="http://schemas.microsoft.com/office/drawing/2014/main" id="{1D5F90FE-DB0F-4F75-8CC6-0EDAB694AB22}"/>
              </a:ext>
            </a:extLst>
          </p:cNvPr>
          <p:cNvGrpSpPr/>
          <p:nvPr/>
        </p:nvGrpSpPr>
        <p:grpSpPr>
          <a:xfrm>
            <a:off x="2742729" y="420462"/>
            <a:ext cx="882298" cy="6391500"/>
            <a:chOff x="2813009" y="420462"/>
            <a:chExt cx="951116" cy="6391500"/>
          </a:xfrm>
          <a:solidFill>
            <a:schemeClr val="bg1"/>
          </a:solidFill>
        </p:grpSpPr>
        <p:sp>
          <p:nvSpPr>
            <p:cNvPr id="4" name="Rectangle 8">
              <a:extLst>
                <a:ext uri="{FF2B5EF4-FFF2-40B4-BE49-F238E27FC236}">
                  <a16:creationId xmlns:a16="http://schemas.microsoft.com/office/drawing/2014/main" id="{B0FA4BE9-B9F8-4D13-9F39-7132954547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3497" y="420462"/>
              <a:ext cx="949831" cy="288925"/>
            </a:xfrm>
            <a:prstGeom prst="rect">
              <a:avLst/>
            </a:prstGeom>
            <a:grpFill/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9" name="Rectangle 43">
              <a:extLst>
                <a:ext uri="{FF2B5EF4-FFF2-40B4-BE49-F238E27FC236}">
                  <a16:creationId xmlns:a16="http://schemas.microsoft.com/office/drawing/2014/main" id="{EF594C3B-11B9-441F-A088-394A5F12B13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813009" y="762227"/>
              <a:ext cx="950992" cy="758434"/>
            </a:xfrm>
            <a:prstGeom prst="rect">
              <a:avLst/>
            </a:prstGeom>
            <a:grpFill/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0" name="Rectangle 44">
              <a:extLst>
                <a:ext uri="{FF2B5EF4-FFF2-40B4-BE49-F238E27FC236}">
                  <a16:creationId xmlns:a16="http://schemas.microsoft.com/office/drawing/2014/main" id="{CEE90873-757B-40AE-B4B7-5EA8C923B31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813009" y="1518756"/>
              <a:ext cx="950992" cy="758434"/>
            </a:xfrm>
            <a:prstGeom prst="rect">
              <a:avLst/>
            </a:prstGeom>
            <a:grpFill/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1" name="Rectangle 45">
              <a:extLst>
                <a:ext uri="{FF2B5EF4-FFF2-40B4-BE49-F238E27FC236}">
                  <a16:creationId xmlns:a16="http://schemas.microsoft.com/office/drawing/2014/main" id="{181556D1-B06F-41D3-BF5C-2AC37318914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813009" y="2275286"/>
              <a:ext cx="950992" cy="758434"/>
            </a:xfrm>
            <a:prstGeom prst="rect">
              <a:avLst/>
            </a:prstGeom>
            <a:grpFill/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2" name="Rectangle 46">
              <a:extLst>
                <a:ext uri="{FF2B5EF4-FFF2-40B4-BE49-F238E27FC236}">
                  <a16:creationId xmlns:a16="http://schemas.microsoft.com/office/drawing/2014/main" id="{FD1D2E30-CCF0-43A2-AF87-60F197766B9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813009" y="3031815"/>
              <a:ext cx="950992" cy="758434"/>
            </a:xfrm>
            <a:prstGeom prst="rect">
              <a:avLst/>
            </a:prstGeom>
            <a:grpFill/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3" name="Rectangle 47">
              <a:extLst>
                <a:ext uri="{FF2B5EF4-FFF2-40B4-BE49-F238E27FC236}">
                  <a16:creationId xmlns:a16="http://schemas.microsoft.com/office/drawing/2014/main" id="{FD778608-2F7C-429A-9236-4B398506F0A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813009" y="3788345"/>
              <a:ext cx="950992" cy="758434"/>
            </a:xfrm>
            <a:prstGeom prst="rect">
              <a:avLst/>
            </a:prstGeom>
            <a:grpFill/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4" name="Rectangle 48">
              <a:extLst>
                <a:ext uri="{FF2B5EF4-FFF2-40B4-BE49-F238E27FC236}">
                  <a16:creationId xmlns:a16="http://schemas.microsoft.com/office/drawing/2014/main" id="{643EA88E-B1C2-4C16-A002-CE3DB670CE3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813009" y="4544873"/>
              <a:ext cx="950992" cy="758434"/>
            </a:xfrm>
            <a:prstGeom prst="rect">
              <a:avLst/>
            </a:prstGeom>
            <a:grpFill/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68" name="Rectangle 48">
              <a:extLst>
                <a:ext uri="{FF2B5EF4-FFF2-40B4-BE49-F238E27FC236}">
                  <a16:creationId xmlns:a16="http://schemas.microsoft.com/office/drawing/2014/main" id="{865FDA46-59C8-4A09-87AE-A1C202E8FF7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813009" y="5298703"/>
              <a:ext cx="950992" cy="758434"/>
            </a:xfrm>
            <a:prstGeom prst="rect">
              <a:avLst/>
            </a:prstGeom>
            <a:grpFill/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83" name="Rectangle 48">
              <a:extLst>
                <a:ext uri="{FF2B5EF4-FFF2-40B4-BE49-F238E27FC236}">
                  <a16:creationId xmlns:a16="http://schemas.microsoft.com/office/drawing/2014/main" id="{DF135165-0649-43B9-9EEF-08701C22F9C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813133" y="6053528"/>
              <a:ext cx="950992" cy="758434"/>
            </a:xfrm>
            <a:prstGeom prst="rect">
              <a:avLst/>
            </a:prstGeom>
            <a:grpFill/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57" name="Gruppe 56">
            <a:extLst>
              <a:ext uri="{FF2B5EF4-FFF2-40B4-BE49-F238E27FC236}">
                <a16:creationId xmlns:a16="http://schemas.microsoft.com/office/drawing/2014/main" id="{7AD74505-0D96-4C31-80B3-EA16A6D2C39D}"/>
              </a:ext>
            </a:extLst>
          </p:cNvPr>
          <p:cNvGrpSpPr/>
          <p:nvPr/>
        </p:nvGrpSpPr>
        <p:grpSpPr>
          <a:xfrm>
            <a:off x="3622749" y="5298703"/>
            <a:ext cx="1762320" cy="1513259"/>
            <a:chOff x="3761669" y="5298703"/>
            <a:chExt cx="1899778" cy="1513259"/>
          </a:xfrm>
        </p:grpSpPr>
        <p:sp>
          <p:nvSpPr>
            <p:cNvPr id="69" name="Rectangle 48">
              <a:extLst>
                <a:ext uri="{FF2B5EF4-FFF2-40B4-BE49-F238E27FC236}">
                  <a16:creationId xmlns:a16="http://schemas.microsoft.com/office/drawing/2014/main" id="{A8F2B86F-44EE-4F12-BA88-C8BC352D844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761669" y="5298703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0" name="Rectangle 48">
              <a:extLst>
                <a:ext uri="{FF2B5EF4-FFF2-40B4-BE49-F238E27FC236}">
                  <a16:creationId xmlns:a16="http://schemas.microsoft.com/office/drawing/2014/main" id="{FCB1A42D-B1E5-480A-9820-50ADFB38D0E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710331" y="5298703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84" name="Rectangle 48">
              <a:extLst>
                <a:ext uri="{FF2B5EF4-FFF2-40B4-BE49-F238E27FC236}">
                  <a16:creationId xmlns:a16="http://schemas.microsoft.com/office/drawing/2014/main" id="{85AC2E9D-6CBA-4DA7-9865-E09A91BF7BE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761793" y="6053528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85" name="Rectangle 48">
              <a:extLst>
                <a:ext uri="{FF2B5EF4-FFF2-40B4-BE49-F238E27FC236}">
                  <a16:creationId xmlns:a16="http://schemas.microsoft.com/office/drawing/2014/main" id="{3D3F7DD9-086F-458C-B1B1-4FA623E1812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710455" y="6053528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55" name="Gruppe 54">
            <a:extLst>
              <a:ext uri="{FF2B5EF4-FFF2-40B4-BE49-F238E27FC236}">
                <a16:creationId xmlns:a16="http://schemas.microsoft.com/office/drawing/2014/main" id="{1EB0DE7A-73A0-46B9-AA75-BAAEDA6296E6}"/>
              </a:ext>
            </a:extLst>
          </p:cNvPr>
          <p:cNvGrpSpPr/>
          <p:nvPr/>
        </p:nvGrpSpPr>
        <p:grpSpPr>
          <a:xfrm>
            <a:off x="5382791" y="762227"/>
            <a:ext cx="1762321" cy="6049735"/>
            <a:chOff x="5658992" y="762227"/>
            <a:chExt cx="1899779" cy="6049735"/>
          </a:xfrm>
        </p:grpSpPr>
        <p:sp>
          <p:nvSpPr>
            <p:cNvPr id="37" name="Rectangle 43">
              <a:extLst>
                <a:ext uri="{FF2B5EF4-FFF2-40B4-BE49-F238E27FC236}">
                  <a16:creationId xmlns:a16="http://schemas.microsoft.com/office/drawing/2014/main" id="{CE196A21-3BD5-4DA1-A846-B9E7205985C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658992" y="762227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8" name="Rectangle 44">
              <a:extLst>
                <a:ext uri="{FF2B5EF4-FFF2-40B4-BE49-F238E27FC236}">
                  <a16:creationId xmlns:a16="http://schemas.microsoft.com/office/drawing/2014/main" id="{1B76BCE1-0B47-43F9-844D-A39A0B0B941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658992" y="1518756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9" name="Rectangle 45">
              <a:extLst>
                <a:ext uri="{FF2B5EF4-FFF2-40B4-BE49-F238E27FC236}">
                  <a16:creationId xmlns:a16="http://schemas.microsoft.com/office/drawing/2014/main" id="{CF54815A-6D5F-4098-8507-337C07C3114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658992" y="2275286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40" name="Rectangle 46">
              <a:extLst>
                <a:ext uri="{FF2B5EF4-FFF2-40B4-BE49-F238E27FC236}">
                  <a16:creationId xmlns:a16="http://schemas.microsoft.com/office/drawing/2014/main" id="{404EC368-32A9-4B68-9ED6-19C9A67366C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658992" y="3031815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41" name="Rectangle 47">
              <a:extLst>
                <a:ext uri="{FF2B5EF4-FFF2-40B4-BE49-F238E27FC236}">
                  <a16:creationId xmlns:a16="http://schemas.microsoft.com/office/drawing/2014/main" id="{C27D944A-1CF5-46E2-ADEB-A4188606EF2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658992" y="3788345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42" name="Rectangle 48">
              <a:extLst>
                <a:ext uri="{FF2B5EF4-FFF2-40B4-BE49-F238E27FC236}">
                  <a16:creationId xmlns:a16="http://schemas.microsoft.com/office/drawing/2014/main" id="{E25F14A3-E6E6-4F7F-B676-901A632504C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658992" y="4544873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43" name="Rectangle 43">
              <a:extLst>
                <a:ext uri="{FF2B5EF4-FFF2-40B4-BE49-F238E27FC236}">
                  <a16:creationId xmlns:a16="http://schemas.microsoft.com/office/drawing/2014/main" id="{D57E0AA1-C073-4A6E-B36A-F85C915CD31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607655" y="762227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44" name="Rectangle 44">
              <a:extLst>
                <a:ext uri="{FF2B5EF4-FFF2-40B4-BE49-F238E27FC236}">
                  <a16:creationId xmlns:a16="http://schemas.microsoft.com/office/drawing/2014/main" id="{6A2DA4EF-0069-452D-AF68-B7D5211A8BE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607655" y="1518756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45" name="Rectangle 45">
              <a:extLst>
                <a:ext uri="{FF2B5EF4-FFF2-40B4-BE49-F238E27FC236}">
                  <a16:creationId xmlns:a16="http://schemas.microsoft.com/office/drawing/2014/main" id="{8B5CF455-3AFD-48D2-8CAA-DCFA8258984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607655" y="2275286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46" name="Rectangle 46">
              <a:extLst>
                <a:ext uri="{FF2B5EF4-FFF2-40B4-BE49-F238E27FC236}">
                  <a16:creationId xmlns:a16="http://schemas.microsoft.com/office/drawing/2014/main" id="{8747C280-B612-4971-871C-60C532A1103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607655" y="3031815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47" name="Rectangle 47">
              <a:extLst>
                <a:ext uri="{FF2B5EF4-FFF2-40B4-BE49-F238E27FC236}">
                  <a16:creationId xmlns:a16="http://schemas.microsoft.com/office/drawing/2014/main" id="{EF2D4708-C732-4E01-9F58-2CF8E2EBFF4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607655" y="3788345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48" name="Rectangle 48">
              <a:extLst>
                <a:ext uri="{FF2B5EF4-FFF2-40B4-BE49-F238E27FC236}">
                  <a16:creationId xmlns:a16="http://schemas.microsoft.com/office/drawing/2014/main" id="{A348BD85-8973-4ED2-8217-2264EB37A3D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607655" y="4544873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1" name="Rectangle 48">
              <a:extLst>
                <a:ext uri="{FF2B5EF4-FFF2-40B4-BE49-F238E27FC236}">
                  <a16:creationId xmlns:a16="http://schemas.microsoft.com/office/drawing/2014/main" id="{8495DC67-F576-4C2C-B9B6-8E019C24DB2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658992" y="5298703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2" name="Rectangle 48">
              <a:extLst>
                <a:ext uri="{FF2B5EF4-FFF2-40B4-BE49-F238E27FC236}">
                  <a16:creationId xmlns:a16="http://schemas.microsoft.com/office/drawing/2014/main" id="{668863F6-ED5A-4CE0-86A3-78ADDDA078C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607655" y="5298703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86" name="Rectangle 48">
              <a:extLst>
                <a:ext uri="{FF2B5EF4-FFF2-40B4-BE49-F238E27FC236}">
                  <a16:creationId xmlns:a16="http://schemas.microsoft.com/office/drawing/2014/main" id="{A50B7526-410B-45DC-8693-7D8CC57F07C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659116" y="6053528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87" name="Rectangle 48">
              <a:extLst>
                <a:ext uri="{FF2B5EF4-FFF2-40B4-BE49-F238E27FC236}">
                  <a16:creationId xmlns:a16="http://schemas.microsoft.com/office/drawing/2014/main" id="{81C8B607-6781-4F90-9525-A27AA660726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607779" y="6053528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50" name="Rektangel 49">
            <a:extLst>
              <a:ext uri="{FF2B5EF4-FFF2-40B4-BE49-F238E27FC236}">
                <a16:creationId xmlns:a16="http://schemas.microsoft.com/office/drawing/2014/main" id="{DC6CB31A-D04B-450D-BE61-B674AC35A5F0}"/>
              </a:ext>
            </a:extLst>
          </p:cNvPr>
          <p:cNvSpPr/>
          <p:nvPr/>
        </p:nvSpPr>
        <p:spPr>
          <a:xfrm>
            <a:off x="2737321" y="75529"/>
            <a:ext cx="4407676" cy="291953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3" name="Rectangle 8">
            <a:extLst>
              <a:ext uri="{FF2B5EF4-FFF2-40B4-BE49-F238E27FC236}">
                <a16:creationId xmlns:a16="http://schemas.microsoft.com/office/drawing/2014/main" id="{F064D180-2676-4929-9120-C893680E1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85" y="420462"/>
            <a:ext cx="881106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04" name="Rectangle 43">
            <a:extLst>
              <a:ext uri="{FF2B5EF4-FFF2-40B4-BE49-F238E27FC236}">
                <a16:creationId xmlns:a16="http://schemas.microsoft.com/office/drawing/2014/main" id="{6AD57A6E-6BB8-481B-B19D-4759AA25E24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762227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5" name="Rectangle 44">
            <a:extLst>
              <a:ext uri="{FF2B5EF4-FFF2-40B4-BE49-F238E27FC236}">
                <a16:creationId xmlns:a16="http://schemas.microsoft.com/office/drawing/2014/main" id="{F4E6A009-1BDA-419B-9677-16E3DBB8FE2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151875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6" name="Rectangle 45">
            <a:extLst>
              <a:ext uri="{FF2B5EF4-FFF2-40B4-BE49-F238E27FC236}">
                <a16:creationId xmlns:a16="http://schemas.microsoft.com/office/drawing/2014/main" id="{6E16C5EA-35B3-498C-8E44-22B447A904A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227528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7" name="Rectangle 46">
            <a:extLst>
              <a:ext uri="{FF2B5EF4-FFF2-40B4-BE49-F238E27FC236}">
                <a16:creationId xmlns:a16="http://schemas.microsoft.com/office/drawing/2014/main" id="{C29027D7-B979-402D-AF58-E9CA2FCD938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303181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8" name="Rectangle 47">
            <a:extLst>
              <a:ext uri="{FF2B5EF4-FFF2-40B4-BE49-F238E27FC236}">
                <a16:creationId xmlns:a16="http://schemas.microsoft.com/office/drawing/2014/main" id="{69866E97-86E2-4E4B-AEBA-A52FECBAE7A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378834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9" name="Rectangle 48">
            <a:extLst>
              <a:ext uri="{FF2B5EF4-FFF2-40B4-BE49-F238E27FC236}">
                <a16:creationId xmlns:a16="http://schemas.microsoft.com/office/drawing/2014/main" id="{25B1E40D-70DB-4BF3-8717-B2546EF9530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4544873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0" name="Rectangle 48">
            <a:extLst>
              <a:ext uri="{FF2B5EF4-FFF2-40B4-BE49-F238E27FC236}">
                <a16:creationId xmlns:a16="http://schemas.microsoft.com/office/drawing/2014/main" id="{59BCC856-ABD0-439B-89C9-4C5A757A190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5298703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1" name="Rectangle 48">
            <a:extLst>
              <a:ext uri="{FF2B5EF4-FFF2-40B4-BE49-F238E27FC236}">
                <a16:creationId xmlns:a16="http://schemas.microsoft.com/office/drawing/2014/main" id="{2CE1E7C4-CACC-4FB3-A86F-8D86E9529C2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247" y="6053528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2" name="Rectangle 8">
            <a:extLst>
              <a:ext uri="{FF2B5EF4-FFF2-40B4-BE49-F238E27FC236}">
                <a16:creationId xmlns:a16="http://schemas.microsoft.com/office/drawing/2014/main" id="{A04311F1-64EB-42B8-8921-32F821272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84" y="74613"/>
            <a:ext cx="881106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12" name="Gruppe 11">
            <a:extLst>
              <a:ext uri="{FF2B5EF4-FFF2-40B4-BE49-F238E27FC236}">
                <a16:creationId xmlns:a16="http://schemas.microsoft.com/office/drawing/2014/main" id="{6C99AA3F-B943-4C63-AE52-557A95EE8097}"/>
              </a:ext>
            </a:extLst>
          </p:cNvPr>
          <p:cNvGrpSpPr/>
          <p:nvPr/>
        </p:nvGrpSpPr>
        <p:grpSpPr>
          <a:xfrm>
            <a:off x="7204114" y="762225"/>
            <a:ext cx="1913622" cy="6049737"/>
            <a:chOff x="7204114" y="762225"/>
            <a:chExt cx="1913622" cy="6049737"/>
          </a:xfrm>
        </p:grpSpPr>
        <p:sp>
          <p:nvSpPr>
            <p:cNvPr id="314" name="Rectangle 43">
              <a:extLst>
                <a:ext uri="{FF2B5EF4-FFF2-40B4-BE49-F238E27FC236}">
                  <a16:creationId xmlns:a16="http://schemas.microsoft.com/office/drawing/2014/main" id="{6A073836-87D7-4167-B21D-940CFC103CF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762227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15" name="Rectangle 44">
              <a:extLst>
                <a:ext uri="{FF2B5EF4-FFF2-40B4-BE49-F238E27FC236}">
                  <a16:creationId xmlns:a16="http://schemas.microsoft.com/office/drawing/2014/main" id="{409AC1F4-D419-4543-B542-D195C85A033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1518756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16" name="Rectangle 45">
              <a:extLst>
                <a:ext uri="{FF2B5EF4-FFF2-40B4-BE49-F238E27FC236}">
                  <a16:creationId xmlns:a16="http://schemas.microsoft.com/office/drawing/2014/main" id="{C9C3D147-0956-41D2-8B09-1CCAFA17ED5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2275286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17" name="Rectangle 46">
              <a:extLst>
                <a:ext uri="{FF2B5EF4-FFF2-40B4-BE49-F238E27FC236}">
                  <a16:creationId xmlns:a16="http://schemas.microsoft.com/office/drawing/2014/main" id="{28E82369-9453-4BD5-AFC4-8D89CD19362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3031815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18" name="Rectangle 47">
              <a:extLst>
                <a:ext uri="{FF2B5EF4-FFF2-40B4-BE49-F238E27FC236}">
                  <a16:creationId xmlns:a16="http://schemas.microsoft.com/office/drawing/2014/main" id="{595C3EA3-417D-49AA-9558-1F977D107FD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3788345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19" name="Rectangle 48">
              <a:extLst>
                <a:ext uri="{FF2B5EF4-FFF2-40B4-BE49-F238E27FC236}">
                  <a16:creationId xmlns:a16="http://schemas.microsoft.com/office/drawing/2014/main" id="{C3945355-5E1B-4445-8FCF-AF2B77CAF4D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4544873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20" name="Rectangle 43">
              <a:extLst>
                <a:ext uri="{FF2B5EF4-FFF2-40B4-BE49-F238E27FC236}">
                  <a16:creationId xmlns:a16="http://schemas.microsoft.com/office/drawing/2014/main" id="{D56ABC67-B2CF-4EF4-BF13-D2FA7A25A77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762227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21" name="Rectangle 44">
              <a:extLst>
                <a:ext uri="{FF2B5EF4-FFF2-40B4-BE49-F238E27FC236}">
                  <a16:creationId xmlns:a16="http://schemas.microsoft.com/office/drawing/2014/main" id="{3EC48B6C-E5EE-411E-8B81-EE1BA2A4C73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1518756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22" name="Rectangle 45">
              <a:extLst>
                <a:ext uri="{FF2B5EF4-FFF2-40B4-BE49-F238E27FC236}">
                  <a16:creationId xmlns:a16="http://schemas.microsoft.com/office/drawing/2014/main" id="{4D326CFB-EC5A-424F-937B-F41654AEFC5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2275286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23" name="Rectangle 46">
              <a:extLst>
                <a:ext uri="{FF2B5EF4-FFF2-40B4-BE49-F238E27FC236}">
                  <a16:creationId xmlns:a16="http://schemas.microsoft.com/office/drawing/2014/main" id="{DE8455DA-C55A-4979-A1CC-DCAA17D6373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3031815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24" name="Rectangle 47">
              <a:extLst>
                <a:ext uri="{FF2B5EF4-FFF2-40B4-BE49-F238E27FC236}">
                  <a16:creationId xmlns:a16="http://schemas.microsoft.com/office/drawing/2014/main" id="{1ECB75EA-2217-4711-983F-32BEEBFDB0F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3788345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25" name="Rectangle 48">
              <a:extLst>
                <a:ext uri="{FF2B5EF4-FFF2-40B4-BE49-F238E27FC236}">
                  <a16:creationId xmlns:a16="http://schemas.microsoft.com/office/drawing/2014/main" id="{DB807F74-57F0-49A8-9EF4-E67CB305850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4544873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26" name="Rectangle 48">
              <a:extLst>
                <a:ext uri="{FF2B5EF4-FFF2-40B4-BE49-F238E27FC236}">
                  <a16:creationId xmlns:a16="http://schemas.microsoft.com/office/drawing/2014/main" id="{B510417E-4AAF-40C6-9E14-0A0C9445E10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5298703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27" name="Rectangle 48">
              <a:extLst>
                <a:ext uri="{FF2B5EF4-FFF2-40B4-BE49-F238E27FC236}">
                  <a16:creationId xmlns:a16="http://schemas.microsoft.com/office/drawing/2014/main" id="{5E5594E5-3890-456F-A297-4DDDDC0EA27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5298703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28" name="Rectangle 48">
              <a:extLst>
                <a:ext uri="{FF2B5EF4-FFF2-40B4-BE49-F238E27FC236}">
                  <a16:creationId xmlns:a16="http://schemas.microsoft.com/office/drawing/2014/main" id="{D4F3B8A0-0FAF-4CE1-B676-F4C23C2DF53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598" y="6053528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29" name="Rectangle 48">
              <a:extLst>
                <a:ext uri="{FF2B5EF4-FFF2-40B4-BE49-F238E27FC236}">
                  <a16:creationId xmlns:a16="http://schemas.microsoft.com/office/drawing/2014/main" id="{46986422-5189-47E8-B36A-D35F98B625C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261" y="6053528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56" name="Rektangel 55">
              <a:extLst>
                <a:ext uri="{FF2B5EF4-FFF2-40B4-BE49-F238E27FC236}">
                  <a16:creationId xmlns:a16="http://schemas.microsoft.com/office/drawing/2014/main" id="{99265024-1B56-4F79-8EB1-037C142E03F6}"/>
                </a:ext>
              </a:extLst>
            </p:cNvPr>
            <p:cNvSpPr/>
            <p:nvPr/>
          </p:nvSpPr>
          <p:spPr>
            <a:xfrm>
              <a:off x="7204114" y="762225"/>
              <a:ext cx="1907961" cy="604973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800"/>
            </a:p>
          </p:txBody>
        </p:sp>
        <p:sp>
          <p:nvSpPr>
            <p:cNvPr id="330" name="Rectangle 114">
              <a:extLst>
                <a:ext uri="{FF2B5EF4-FFF2-40B4-BE49-F238E27FC236}">
                  <a16:creationId xmlns:a16="http://schemas.microsoft.com/office/drawing/2014/main" id="{B832B047-D829-4C5C-A8B7-A00A8AC4E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9776" y="5305651"/>
              <a:ext cx="1907960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Aktiviteter: Hvem gør hvad, hvornår</a:t>
              </a:r>
            </a:p>
          </p:txBody>
        </p:sp>
        <p:sp>
          <p:nvSpPr>
            <p:cNvPr id="339" name="Rectangle 48">
              <a:extLst>
                <a:ext uri="{FF2B5EF4-FFF2-40B4-BE49-F238E27FC236}">
                  <a16:creationId xmlns:a16="http://schemas.microsoft.com/office/drawing/2014/main" id="{C5F9CD3A-5A14-45B2-8730-AA46D8CE025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6195" y="934862"/>
              <a:ext cx="954046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40" name="Rectangle 48">
              <a:extLst>
                <a:ext uri="{FF2B5EF4-FFF2-40B4-BE49-F238E27FC236}">
                  <a16:creationId xmlns:a16="http://schemas.microsoft.com/office/drawing/2014/main" id="{B39B1BA5-1437-4D13-836B-44AC0D3EA6F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7904" y="934862"/>
              <a:ext cx="954046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41" name="Rectangle 48">
              <a:extLst>
                <a:ext uri="{FF2B5EF4-FFF2-40B4-BE49-F238E27FC236}">
                  <a16:creationId xmlns:a16="http://schemas.microsoft.com/office/drawing/2014/main" id="{336042E8-37E8-4B4A-8D77-1A138C2ACA9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6319" y="1617591"/>
              <a:ext cx="954046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42" name="Rectangle 48">
              <a:extLst>
                <a:ext uri="{FF2B5EF4-FFF2-40B4-BE49-F238E27FC236}">
                  <a16:creationId xmlns:a16="http://schemas.microsoft.com/office/drawing/2014/main" id="{8B75697A-BDC7-4764-967E-EB5CEC206AE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8028" y="1617591"/>
              <a:ext cx="954046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44" name="Rectangle 48">
              <a:extLst>
                <a:ext uri="{FF2B5EF4-FFF2-40B4-BE49-F238E27FC236}">
                  <a16:creationId xmlns:a16="http://schemas.microsoft.com/office/drawing/2014/main" id="{6F13DFD5-C7E6-43B8-B592-6EE95CABAD5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6195" y="2400514"/>
              <a:ext cx="954046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45" name="Rectangle 48">
              <a:extLst>
                <a:ext uri="{FF2B5EF4-FFF2-40B4-BE49-F238E27FC236}">
                  <a16:creationId xmlns:a16="http://schemas.microsoft.com/office/drawing/2014/main" id="{FF44667A-CEB8-46C8-8E41-8E37B9B36E7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7904" y="2400514"/>
              <a:ext cx="954046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46" name="Rectangle 48">
              <a:extLst>
                <a:ext uri="{FF2B5EF4-FFF2-40B4-BE49-F238E27FC236}">
                  <a16:creationId xmlns:a16="http://schemas.microsoft.com/office/drawing/2014/main" id="{2B9ED889-B095-4215-A78F-B252A205E7B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6319" y="3110700"/>
              <a:ext cx="954046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47" name="Rectangle 48">
              <a:extLst>
                <a:ext uri="{FF2B5EF4-FFF2-40B4-BE49-F238E27FC236}">
                  <a16:creationId xmlns:a16="http://schemas.microsoft.com/office/drawing/2014/main" id="{76956147-2F10-444A-9BF2-51E90B59053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8028" y="3110700"/>
              <a:ext cx="954046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91" name="Rectangle 114">
              <a:extLst>
                <a:ext uri="{FF2B5EF4-FFF2-40B4-BE49-F238E27FC236}">
                  <a16:creationId xmlns:a16="http://schemas.microsoft.com/office/drawing/2014/main" id="{15A2DBFE-9020-4813-8E39-E19638350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1556" y="768088"/>
              <a:ext cx="1901964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da-DK" sz="800" b="1">
                  <a:solidFill>
                    <a:srgbClr val="FFFFFF"/>
                  </a:solidFill>
                  <a:latin typeface="+mn-lt"/>
                </a:rPr>
                <a:t>Interessenter</a:t>
              </a:r>
            </a:p>
          </p:txBody>
        </p:sp>
        <p:sp>
          <p:nvSpPr>
            <p:cNvPr id="332" name="Rectangle 114">
              <a:extLst>
                <a:ext uri="{FF2B5EF4-FFF2-40B4-BE49-F238E27FC236}">
                  <a16:creationId xmlns:a16="http://schemas.microsoft.com/office/drawing/2014/main" id="{13F70BB8-FD32-432E-ABC4-5BB6BF53C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98" y="2277985"/>
              <a:ext cx="1906584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Projektets risici</a:t>
              </a:r>
            </a:p>
          </p:txBody>
        </p:sp>
        <p:sp>
          <p:nvSpPr>
            <p:cNvPr id="331" name="Rectangle 114">
              <a:extLst>
                <a:ext uri="{FF2B5EF4-FFF2-40B4-BE49-F238E27FC236}">
                  <a16:creationId xmlns:a16="http://schemas.microsoft.com/office/drawing/2014/main" id="{84C435B3-AD4A-4478-BF65-AF7997814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696" y="3801084"/>
              <a:ext cx="1906584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Udestående opgaver</a:t>
              </a:r>
            </a:p>
          </p:txBody>
        </p:sp>
        <p:sp>
          <p:nvSpPr>
            <p:cNvPr id="89" name="Text Box 123">
              <a:extLst>
                <a:ext uri="{FF2B5EF4-FFF2-40B4-BE49-F238E27FC236}">
                  <a16:creationId xmlns:a16="http://schemas.microsoft.com/office/drawing/2014/main" id="{77C1DBFE-A70B-4FAE-9FDC-AD1B5EA27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6758183" y="1587088"/>
              <a:ext cx="1052512" cy="714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Medvirken</a:t>
              </a:r>
            </a:p>
          </p:txBody>
        </p:sp>
        <p:sp>
          <p:nvSpPr>
            <p:cNvPr id="90" name="Text Box 124">
              <a:extLst>
                <a:ext uri="{FF2B5EF4-FFF2-40B4-BE49-F238E27FC236}">
                  <a16:creationId xmlns:a16="http://schemas.microsoft.com/office/drawing/2014/main" id="{CD423390-6F72-4346-A8DA-9D720E846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6753" y="2166386"/>
              <a:ext cx="900113" cy="714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Indflydelse</a:t>
              </a:r>
            </a:p>
          </p:txBody>
        </p:sp>
        <p:sp>
          <p:nvSpPr>
            <p:cNvPr id="83" name="Text Box 122">
              <a:extLst>
                <a:ext uri="{FF2B5EF4-FFF2-40B4-BE49-F238E27FC236}">
                  <a16:creationId xmlns:a16="http://schemas.microsoft.com/office/drawing/2014/main" id="{813BBDEF-B721-4017-9FE4-A1A60C2902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02287" y="3703682"/>
              <a:ext cx="744545" cy="666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Konsekvens </a:t>
              </a:r>
            </a:p>
          </p:txBody>
        </p:sp>
        <p:sp>
          <p:nvSpPr>
            <p:cNvPr id="82" name="Text Box 121">
              <a:extLst>
                <a:ext uri="{FF2B5EF4-FFF2-40B4-BE49-F238E27FC236}">
                  <a16:creationId xmlns:a16="http://schemas.microsoft.com/office/drawing/2014/main" id="{897B8F16-88E6-467B-8C83-C77EAE70E9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6767101" y="3068778"/>
              <a:ext cx="1006475" cy="102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Sandsynlighed</a:t>
              </a:r>
            </a:p>
          </p:txBody>
        </p:sp>
      </p:grp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8B08B406-B6BE-4DCF-BC02-C2DCAB01FE5F}"/>
              </a:ext>
            </a:extLst>
          </p:cNvPr>
          <p:cNvGrpSpPr/>
          <p:nvPr/>
        </p:nvGrpSpPr>
        <p:grpSpPr>
          <a:xfrm>
            <a:off x="40689" y="78239"/>
            <a:ext cx="1718685" cy="6733722"/>
            <a:chOff x="40689" y="78239"/>
            <a:chExt cx="1718685" cy="6733722"/>
          </a:xfrm>
        </p:grpSpPr>
        <p:sp>
          <p:nvSpPr>
            <p:cNvPr id="97" name="Rectangle 214">
              <a:extLst>
                <a:ext uri="{FF2B5EF4-FFF2-40B4-BE49-F238E27FC236}">
                  <a16:creationId xmlns:a16="http://schemas.microsoft.com/office/drawing/2014/main" id="{39B7B979-FC45-4BDF-B2CA-E35438CFE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48" y="5324472"/>
              <a:ext cx="1705704" cy="1487489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5994" tIns="35994" rIns="35994" bIns="35994" anchor="ctr"/>
            <a:lstStyle>
              <a:lvl1pPr marL="90488" indent="-90488" defTabSz="27305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30000"/>
                </a:spcBef>
                <a:buClr>
                  <a:srgbClr val="F0B400"/>
                </a:buClr>
              </a:pPr>
              <a:r>
                <a:rPr lang="en-GB" altLang="da-DK" sz="2100" b="1">
                  <a:solidFill>
                    <a:srgbClr val="D9D9D9"/>
                  </a:solidFill>
                  <a:latin typeface="Verdana" panose="020B0604030504040204" pitchFamily="34" charset="0"/>
                </a:rPr>
                <a:t>Hvad?</a:t>
              </a:r>
            </a:p>
          </p:txBody>
        </p:sp>
        <p:sp>
          <p:nvSpPr>
            <p:cNvPr id="109" name="Rectangle 16">
              <a:extLst>
                <a:ext uri="{FF2B5EF4-FFF2-40B4-BE49-F238E27FC236}">
                  <a16:creationId xmlns:a16="http://schemas.microsoft.com/office/drawing/2014/main" id="{5F4E042B-E05D-49FF-A27A-92531D5C5A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17" y="420462"/>
              <a:ext cx="1708496" cy="747939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>
              <a:lvl1pPr marL="90488" indent="-90488" defTabSz="27305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  <a:buFont typeface="Wingdings" panose="05000000000000000000" pitchFamily="2" charset="2"/>
                <a:buChar char="§"/>
              </a:pPr>
              <a:endParaRPr lang="en-GB" altLang="da-DK" sz="8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99" name="Rectangle 210">
              <a:extLst>
                <a:ext uri="{FF2B5EF4-FFF2-40B4-BE49-F238E27FC236}">
                  <a16:creationId xmlns:a16="http://schemas.microsoft.com/office/drawing/2014/main" id="{654769FD-E0E2-4377-9C6F-BB46C44B7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49" y="2303585"/>
              <a:ext cx="1705703" cy="1500062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5994" tIns="35994" rIns="35994" bIns="35994" anchor="ctr"/>
            <a:lstStyle>
              <a:lvl1pPr marL="90488" indent="-90488" defTabSz="27305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30000"/>
                </a:spcBef>
                <a:buClr>
                  <a:srgbClr val="F0B400"/>
                </a:buClr>
              </a:pPr>
              <a:r>
                <a:rPr lang="en-GB" altLang="da-DK" sz="2100" b="1">
                  <a:solidFill>
                    <a:srgbClr val="D9D9D9"/>
                  </a:solidFill>
                  <a:latin typeface="Verdana" panose="020B0604030504040204" pitchFamily="34" charset="0"/>
                </a:rPr>
                <a:t>Hvorfor?</a:t>
              </a:r>
            </a:p>
          </p:txBody>
        </p:sp>
        <p:sp>
          <p:nvSpPr>
            <p:cNvPr id="102" name="Rectangle 213">
              <a:extLst>
                <a:ext uri="{FF2B5EF4-FFF2-40B4-BE49-F238E27FC236}">
                  <a16:creationId xmlns:a16="http://schemas.microsoft.com/office/drawing/2014/main" id="{29B2C49D-8A4A-40D1-A27D-A8E21E242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49" y="3812964"/>
              <a:ext cx="1705703" cy="151150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5994" tIns="35994" rIns="35994" bIns="35994" anchor="ctr"/>
            <a:lstStyle>
              <a:lvl1pPr marL="90488" indent="-90488" defTabSz="27305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30000"/>
                </a:spcBef>
                <a:buClr>
                  <a:srgbClr val="F0B400"/>
                </a:buClr>
              </a:pPr>
              <a:r>
                <a:rPr lang="en-GB" altLang="da-DK" sz="2100" b="1">
                  <a:solidFill>
                    <a:srgbClr val="D9D9D9"/>
                  </a:solidFill>
                  <a:latin typeface="Verdana" panose="020B0604030504040204" pitchFamily="34" charset="0"/>
                </a:rPr>
                <a:t>Hvor godt?</a:t>
              </a:r>
            </a:p>
          </p:txBody>
        </p:sp>
        <p:sp>
          <p:nvSpPr>
            <p:cNvPr id="105" name="Rectangle 210">
              <a:extLst>
                <a:ext uri="{FF2B5EF4-FFF2-40B4-BE49-F238E27FC236}">
                  <a16:creationId xmlns:a16="http://schemas.microsoft.com/office/drawing/2014/main" id="{7038F216-2D72-4277-A47D-230308F09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49" y="1279172"/>
              <a:ext cx="1705703" cy="1024411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5994" tIns="35994" rIns="35994" bIns="35994" anchor="ctr"/>
            <a:lstStyle>
              <a:lvl1pPr marL="90488" indent="-90488" defTabSz="27305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30000"/>
                </a:spcBef>
                <a:buClr>
                  <a:srgbClr val="F0B400"/>
                </a:buClr>
              </a:pPr>
              <a:r>
                <a:rPr lang="da-DK" altLang="da-DK" sz="2100" b="1" dirty="0">
                  <a:solidFill>
                    <a:srgbClr val="D9D9D9"/>
                  </a:solidFill>
                  <a:latin typeface="Verdana" panose="020B0604030504040204" pitchFamily="34" charset="0"/>
                </a:rPr>
                <a:t>Hvem?</a:t>
              </a:r>
            </a:p>
          </p:txBody>
        </p:sp>
        <p:sp>
          <p:nvSpPr>
            <p:cNvPr id="145" name="Rectangle 8">
              <a:extLst>
                <a:ext uri="{FF2B5EF4-FFF2-40B4-BE49-F238E27FC236}">
                  <a16:creationId xmlns:a16="http://schemas.microsoft.com/office/drawing/2014/main" id="{2D45F0DB-7A3F-4B43-89F0-CD630A96C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11" y="78239"/>
              <a:ext cx="1708178" cy="28892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50" name="Rectangle 114">
              <a:extLst>
                <a:ext uri="{FF2B5EF4-FFF2-40B4-BE49-F238E27FC236}">
                  <a16:creationId xmlns:a16="http://schemas.microsoft.com/office/drawing/2014/main" id="{F04EC0F9-A2B7-4287-82EE-3108C8363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51" y="1167404"/>
              <a:ext cx="1712823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da-DK" sz="800" b="1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da-DK" altLang="da-DK" sz="800" b="1" dirty="0">
                  <a:solidFill>
                    <a:schemeClr val="bg1"/>
                  </a:solidFill>
                  <a:latin typeface="+mn-lt"/>
                </a:rPr>
                <a:t>Målgruppe og interessenter</a:t>
              </a:r>
            </a:p>
          </p:txBody>
        </p:sp>
        <p:sp>
          <p:nvSpPr>
            <p:cNvPr id="151" name="Rectangle 114">
              <a:extLst>
                <a:ext uri="{FF2B5EF4-FFF2-40B4-BE49-F238E27FC236}">
                  <a16:creationId xmlns:a16="http://schemas.microsoft.com/office/drawing/2014/main" id="{EC5F575E-8B63-4592-B5E4-0BFE16984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89" y="2268078"/>
              <a:ext cx="1712823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da-DK" sz="800" b="1" dirty="0">
                  <a:solidFill>
                    <a:srgbClr val="FFFFFF"/>
                  </a:solidFill>
                  <a:latin typeface="+mn-lt"/>
                </a:rPr>
                <a:t> </a:t>
              </a: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Formål</a:t>
              </a:r>
            </a:p>
          </p:txBody>
        </p:sp>
        <p:sp>
          <p:nvSpPr>
            <p:cNvPr id="152" name="Rectangle 114">
              <a:extLst>
                <a:ext uri="{FF2B5EF4-FFF2-40B4-BE49-F238E27FC236}">
                  <a16:creationId xmlns:a16="http://schemas.microsoft.com/office/drawing/2014/main" id="{AD46D9BE-6F19-452C-A4F1-0DCDE4CBD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89" y="3773849"/>
              <a:ext cx="1712823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da-DK" sz="800" b="1" dirty="0">
                  <a:solidFill>
                    <a:srgbClr val="FFFFFF"/>
                  </a:solidFill>
                  <a:latin typeface="+mn-lt"/>
                </a:rPr>
                <a:t> </a:t>
              </a: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Succeskriterier</a:t>
              </a:r>
            </a:p>
          </p:txBody>
        </p:sp>
        <p:sp>
          <p:nvSpPr>
            <p:cNvPr id="153" name="Rectangle 114">
              <a:extLst>
                <a:ext uri="{FF2B5EF4-FFF2-40B4-BE49-F238E27FC236}">
                  <a16:creationId xmlns:a16="http://schemas.microsoft.com/office/drawing/2014/main" id="{0BDFF75B-EF39-4913-AF7F-82764AD2A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2" y="5292878"/>
              <a:ext cx="1709716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da-DK" sz="800" b="1" dirty="0">
                  <a:solidFill>
                    <a:srgbClr val="FFFFFF"/>
                  </a:solidFill>
                  <a:latin typeface="+mn-lt"/>
                </a:rPr>
                <a:t> </a:t>
              </a: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Leverancer</a:t>
              </a:r>
            </a:p>
          </p:txBody>
        </p:sp>
      </p:grpSp>
      <p:sp>
        <p:nvSpPr>
          <p:cNvPr id="11" name="Tekstfelt 10">
            <a:extLst>
              <a:ext uri="{FF2B5EF4-FFF2-40B4-BE49-F238E27FC236}">
                <a16:creationId xmlns:a16="http://schemas.microsoft.com/office/drawing/2014/main" id="{C8C67528-C179-4199-AF70-2CFF23B57279}"/>
              </a:ext>
            </a:extLst>
          </p:cNvPr>
          <p:cNvSpPr txBox="1"/>
          <p:nvPr/>
        </p:nvSpPr>
        <p:spPr>
          <a:xfrm>
            <a:off x="-19763" y="39951"/>
            <a:ext cx="30861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="1" dirty="0"/>
              <a:t>Projekt					                   Uge</a:t>
            </a:r>
          </a:p>
        </p:txBody>
      </p:sp>
      <p:sp>
        <p:nvSpPr>
          <p:cNvPr id="147" name="Tekstfelt 146">
            <a:extLst>
              <a:ext uri="{FF2B5EF4-FFF2-40B4-BE49-F238E27FC236}">
                <a16:creationId xmlns:a16="http://schemas.microsoft.com/office/drawing/2014/main" id="{3CB3C2E5-6362-446C-9C28-306A49C2EB00}"/>
              </a:ext>
            </a:extLst>
          </p:cNvPr>
          <p:cNvSpPr txBox="1"/>
          <p:nvPr/>
        </p:nvSpPr>
        <p:spPr>
          <a:xfrm>
            <a:off x="-16005" y="386222"/>
            <a:ext cx="66864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="1" dirty="0"/>
              <a:t>Projektteam 		                  Projektdeltagere          Dag       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	               Dag	              Dag  	            Dag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AAA0640-D9F6-EA32-043A-633E380AE273}"/>
              </a:ext>
            </a:extLst>
          </p:cNvPr>
          <p:cNvSpPr txBox="1"/>
          <p:nvPr/>
        </p:nvSpPr>
        <p:spPr>
          <a:xfrm>
            <a:off x="7724505" y="6589229"/>
            <a:ext cx="13949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i="1" dirty="0">
                <a:latin typeface="Arial" panose="020B0604020202020204" pitchFamily="34" charset="0"/>
                <a:cs typeface="Arial" panose="020B0604020202020204" pitchFamily="34" charset="0"/>
              </a:rPr>
              <a:t>Kilde: John Ryding Olsson</a:t>
            </a:r>
          </a:p>
        </p:txBody>
      </p:sp>
    </p:spTree>
    <p:extLst>
      <p:ext uri="{BB962C8B-B14F-4D97-AF65-F5344CB8AC3E}">
        <p14:creationId xmlns:p14="http://schemas.microsoft.com/office/powerpoint/2010/main" val="2801330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Group 1013">
            <a:extLst>
              <a:ext uri="{FF2B5EF4-FFF2-40B4-BE49-F238E27FC236}">
                <a16:creationId xmlns:a16="http://schemas.microsoft.com/office/drawing/2014/main" id="{1898EDA4-36EB-414D-990D-6C82E20345AA}"/>
              </a:ext>
            </a:extLst>
          </p:cNvPr>
          <p:cNvGrpSpPr>
            <a:grpSpLocks/>
          </p:cNvGrpSpPr>
          <p:nvPr/>
        </p:nvGrpSpPr>
        <p:grpSpPr bwMode="auto">
          <a:xfrm>
            <a:off x="2300319" y="6407150"/>
            <a:ext cx="5675312" cy="46038"/>
            <a:chOff x="2716436" y="782835"/>
            <a:chExt cx="5675089" cy="45964"/>
          </a:xfrm>
        </p:grpSpPr>
        <p:grpSp>
          <p:nvGrpSpPr>
            <p:cNvPr id="266" name="Group 1014">
              <a:extLst>
                <a:ext uri="{FF2B5EF4-FFF2-40B4-BE49-F238E27FC236}">
                  <a16:creationId xmlns:a16="http://schemas.microsoft.com/office/drawing/2014/main" id="{1289E370-B7E5-4EF7-83D7-7C36D7D548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16436" y="782835"/>
              <a:ext cx="2475334" cy="45964"/>
              <a:chOff x="2716436" y="782835"/>
              <a:chExt cx="2475334" cy="45964"/>
            </a:xfrm>
          </p:grpSpPr>
          <p:grpSp>
            <p:nvGrpSpPr>
              <p:cNvPr id="274" name="Group 1022">
                <a:extLst>
                  <a:ext uri="{FF2B5EF4-FFF2-40B4-BE49-F238E27FC236}">
                    <a16:creationId xmlns:a16="http://schemas.microsoft.com/office/drawing/2014/main" id="{325AF8F9-A46E-4F92-A30D-3EC8AA9CEC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16436" y="782835"/>
                <a:ext cx="872108" cy="45964"/>
                <a:chOff x="2716436" y="782835"/>
                <a:chExt cx="872108" cy="45964"/>
              </a:xfrm>
            </p:grpSpPr>
            <p:sp>
              <p:nvSpPr>
                <p:cNvPr id="278" name="TextBox 1026">
                  <a:extLst>
                    <a:ext uri="{FF2B5EF4-FFF2-40B4-BE49-F238E27FC236}">
                      <a16:creationId xmlns:a16="http://schemas.microsoft.com/office/drawing/2014/main" id="{3230C48A-C86B-408B-B1A3-5ACA1F5C1A0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164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79" name="TextBox 1027">
                  <a:extLst>
                    <a:ext uri="{FF2B5EF4-FFF2-40B4-BE49-F238E27FC236}">
                      <a16:creationId xmlns:a16="http://schemas.microsoft.com/office/drawing/2014/main" id="{031C92A8-5FC3-4B4A-9141-DE02C610277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r>
                    <a:rPr lang="en-GB" altLang="da-DK" sz="300">
                      <a:latin typeface="Calibri" panose="020F0502020204030204" pitchFamily="34" charset="0"/>
                    </a:rPr>
                    <a:t>7</a:t>
                  </a:r>
                </a:p>
              </p:txBody>
            </p:sp>
          </p:grpSp>
          <p:grpSp>
            <p:nvGrpSpPr>
              <p:cNvPr id="275" name="Group 1023">
                <a:extLst>
                  <a:ext uri="{FF2B5EF4-FFF2-40B4-BE49-F238E27FC236}">
                    <a16:creationId xmlns:a16="http://schemas.microsoft.com/office/drawing/2014/main" id="{561AC35A-E0B0-4C99-8803-B07CC89488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16835" y="782835"/>
                <a:ext cx="874935" cy="45964"/>
                <a:chOff x="2713609" y="782835"/>
                <a:chExt cx="874935" cy="45964"/>
              </a:xfrm>
            </p:grpSpPr>
            <p:sp>
              <p:nvSpPr>
                <p:cNvPr id="276" name="TextBox 1024">
                  <a:extLst>
                    <a:ext uri="{FF2B5EF4-FFF2-40B4-BE49-F238E27FC236}">
                      <a16:creationId xmlns:a16="http://schemas.microsoft.com/office/drawing/2014/main" id="{81C399D7-980E-4BA0-AF6D-32E62D2BE3C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13609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77" name="TextBox 1025">
                  <a:extLst>
                    <a:ext uri="{FF2B5EF4-FFF2-40B4-BE49-F238E27FC236}">
                      <a16:creationId xmlns:a16="http://schemas.microsoft.com/office/drawing/2014/main" id="{A62B02E4-AE27-412A-A41C-73BC632EFDA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267" name="Group 1015">
              <a:extLst>
                <a:ext uri="{FF2B5EF4-FFF2-40B4-BE49-F238E27FC236}">
                  <a16:creationId xmlns:a16="http://schemas.microsoft.com/office/drawing/2014/main" id="{279EA22C-7E04-4D9A-9DE7-4432EC84A2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22963" y="782835"/>
              <a:ext cx="2468562" cy="45964"/>
              <a:chOff x="2716436" y="782835"/>
              <a:chExt cx="2468562" cy="45964"/>
            </a:xfrm>
          </p:grpSpPr>
          <p:grpSp>
            <p:nvGrpSpPr>
              <p:cNvPr id="268" name="Group 1016">
                <a:extLst>
                  <a:ext uri="{FF2B5EF4-FFF2-40B4-BE49-F238E27FC236}">
                    <a16:creationId xmlns:a16="http://schemas.microsoft.com/office/drawing/2014/main" id="{FE996BCF-F589-4788-98F7-650753B0F59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16436" y="782835"/>
                <a:ext cx="872108" cy="45964"/>
                <a:chOff x="2716436" y="782835"/>
                <a:chExt cx="872108" cy="45964"/>
              </a:xfrm>
            </p:grpSpPr>
            <p:sp>
              <p:nvSpPr>
                <p:cNvPr id="272" name="TextBox 1020">
                  <a:extLst>
                    <a:ext uri="{FF2B5EF4-FFF2-40B4-BE49-F238E27FC236}">
                      <a16:creationId xmlns:a16="http://schemas.microsoft.com/office/drawing/2014/main" id="{12A27681-FD20-4E82-A2E2-7B7E2BF303D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164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73" name="TextBox 1021">
                  <a:extLst>
                    <a:ext uri="{FF2B5EF4-FFF2-40B4-BE49-F238E27FC236}">
                      <a16:creationId xmlns:a16="http://schemas.microsoft.com/office/drawing/2014/main" id="{4985C474-5360-438D-8C46-085C176ECBF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269" name="Group 1017">
                <a:extLst>
                  <a:ext uri="{FF2B5EF4-FFF2-40B4-BE49-F238E27FC236}">
                    <a16:creationId xmlns:a16="http://schemas.microsoft.com/office/drawing/2014/main" id="{2BD25416-23E1-4626-8DE3-1DAC7B0139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16835" y="782835"/>
                <a:ext cx="868163" cy="45964"/>
                <a:chOff x="2713609" y="782835"/>
                <a:chExt cx="868163" cy="45964"/>
              </a:xfrm>
            </p:grpSpPr>
            <p:sp>
              <p:nvSpPr>
                <p:cNvPr id="270" name="TextBox 1018">
                  <a:extLst>
                    <a:ext uri="{FF2B5EF4-FFF2-40B4-BE49-F238E27FC236}">
                      <a16:creationId xmlns:a16="http://schemas.microsoft.com/office/drawing/2014/main" id="{05FEAD93-1D5A-48FF-B2D2-B6C10B73DFC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13609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71" name="TextBox 1019">
                  <a:extLst>
                    <a:ext uri="{FF2B5EF4-FFF2-40B4-BE49-F238E27FC236}">
                      <a16:creationId xmlns:a16="http://schemas.microsoft.com/office/drawing/2014/main" id="{94B2C3C1-1EB2-4AF5-8626-F5CDEC1BBAE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65236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</p:grpSp>
      </p:grpSp>
      <p:sp>
        <p:nvSpPr>
          <p:cNvPr id="5" name="Rectangle 197">
            <a:extLst>
              <a:ext uri="{FF2B5EF4-FFF2-40B4-BE49-F238E27FC236}">
                <a16:creationId xmlns:a16="http://schemas.microsoft.com/office/drawing/2014/main" id="{19581E65-8754-484A-B4FC-ABEA3C7C7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2547" y="420462"/>
            <a:ext cx="882846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" name="Rectangle 198">
            <a:extLst>
              <a:ext uri="{FF2B5EF4-FFF2-40B4-BE49-F238E27FC236}">
                <a16:creationId xmlns:a16="http://schemas.microsoft.com/office/drawing/2014/main" id="{4AD94D0B-6526-45FF-A543-D7F22D9C3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1911" y="420462"/>
            <a:ext cx="882847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" name="Rectangle 199">
            <a:extLst>
              <a:ext uri="{FF2B5EF4-FFF2-40B4-BE49-F238E27FC236}">
                <a16:creationId xmlns:a16="http://schemas.microsoft.com/office/drawing/2014/main" id="{C27BF27B-3219-4110-825A-3068D4508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3017" y="420462"/>
            <a:ext cx="881106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" name="Rectangle 200">
            <a:extLst>
              <a:ext uri="{FF2B5EF4-FFF2-40B4-BE49-F238E27FC236}">
                <a16:creationId xmlns:a16="http://schemas.microsoft.com/office/drawing/2014/main" id="{333B3777-260A-4F34-AFF2-A97E2080E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2382" y="420462"/>
            <a:ext cx="882846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5" name="Rectangle 43">
            <a:extLst>
              <a:ext uri="{FF2B5EF4-FFF2-40B4-BE49-F238E27FC236}">
                <a16:creationId xmlns:a16="http://schemas.microsoft.com/office/drawing/2014/main" id="{56AB060C-867F-4735-8D3D-23DC1AFAF51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22749" y="762227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44">
            <a:extLst>
              <a:ext uri="{FF2B5EF4-FFF2-40B4-BE49-F238E27FC236}">
                <a16:creationId xmlns:a16="http://schemas.microsoft.com/office/drawing/2014/main" id="{28CCF094-E4C8-4FDE-9846-75DBB23D96A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22749" y="151875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7" name="Rectangle 45">
            <a:extLst>
              <a:ext uri="{FF2B5EF4-FFF2-40B4-BE49-F238E27FC236}">
                <a16:creationId xmlns:a16="http://schemas.microsoft.com/office/drawing/2014/main" id="{57C50746-3F0D-4D12-83C2-C6F49963CF5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22749" y="227528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8" name="Rectangle 46">
            <a:extLst>
              <a:ext uri="{FF2B5EF4-FFF2-40B4-BE49-F238E27FC236}">
                <a16:creationId xmlns:a16="http://schemas.microsoft.com/office/drawing/2014/main" id="{F2D4F069-24BC-4395-A742-674BBFD754D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22749" y="303181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" name="Rectangle 47">
            <a:extLst>
              <a:ext uri="{FF2B5EF4-FFF2-40B4-BE49-F238E27FC236}">
                <a16:creationId xmlns:a16="http://schemas.microsoft.com/office/drawing/2014/main" id="{F1B33570-98AB-4E23-891A-27DEA4A425F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22749" y="378834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" name="Rectangle 48">
            <a:extLst>
              <a:ext uri="{FF2B5EF4-FFF2-40B4-BE49-F238E27FC236}">
                <a16:creationId xmlns:a16="http://schemas.microsoft.com/office/drawing/2014/main" id="{180B8E0B-927B-42DC-9524-2DBA5D426A9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22749" y="4544873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" name="Rectangle 43">
            <a:extLst>
              <a:ext uri="{FF2B5EF4-FFF2-40B4-BE49-F238E27FC236}">
                <a16:creationId xmlns:a16="http://schemas.microsoft.com/office/drawing/2014/main" id="{41ED292A-60B8-421B-9993-90FB72CCC6C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02770" y="762228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" name="Rectangle 44">
            <a:extLst>
              <a:ext uri="{FF2B5EF4-FFF2-40B4-BE49-F238E27FC236}">
                <a16:creationId xmlns:a16="http://schemas.microsoft.com/office/drawing/2014/main" id="{7A41725C-F59A-4EB9-BB17-3CBFFF75D0D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02770" y="151875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3" name="Rectangle 45">
            <a:extLst>
              <a:ext uri="{FF2B5EF4-FFF2-40B4-BE49-F238E27FC236}">
                <a16:creationId xmlns:a16="http://schemas.microsoft.com/office/drawing/2014/main" id="{B0F6C8D7-8DDD-4048-B15D-C304FA35C95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02770" y="227528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4" name="Rectangle 46">
            <a:extLst>
              <a:ext uri="{FF2B5EF4-FFF2-40B4-BE49-F238E27FC236}">
                <a16:creationId xmlns:a16="http://schemas.microsoft.com/office/drawing/2014/main" id="{28AD305F-6107-43A6-A0A7-3838FB0BAC9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02770" y="303181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5" name="Rectangle 47">
            <a:extLst>
              <a:ext uri="{FF2B5EF4-FFF2-40B4-BE49-F238E27FC236}">
                <a16:creationId xmlns:a16="http://schemas.microsoft.com/office/drawing/2014/main" id="{1AD5BC92-EC42-4CA6-B9BE-FBA8AB5A180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02770" y="378834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6" name="Rectangle 48">
            <a:extLst>
              <a:ext uri="{FF2B5EF4-FFF2-40B4-BE49-F238E27FC236}">
                <a16:creationId xmlns:a16="http://schemas.microsoft.com/office/drawing/2014/main" id="{1AB84EEE-370F-4ED0-934A-DFDF649DA3B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02770" y="4544873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0FA4BE9-B9F8-4D13-9F39-713295454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182" y="420462"/>
            <a:ext cx="881106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9" name="Rectangle 43">
            <a:extLst>
              <a:ext uri="{FF2B5EF4-FFF2-40B4-BE49-F238E27FC236}">
                <a16:creationId xmlns:a16="http://schemas.microsoft.com/office/drawing/2014/main" id="{EF594C3B-11B9-441F-A088-394A5F12B13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42729" y="762227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Rectangle 44">
            <a:extLst>
              <a:ext uri="{FF2B5EF4-FFF2-40B4-BE49-F238E27FC236}">
                <a16:creationId xmlns:a16="http://schemas.microsoft.com/office/drawing/2014/main" id="{CEE90873-757B-40AE-B4B7-5EA8C923B31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42729" y="151875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1" name="Rectangle 45">
            <a:extLst>
              <a:ext uri="{FF2B5EF4-FFF2-40B4-BE49-F238E27FC236}">
                <a16:creationId xmlns:a16="http://schemas.microsoft.com/office/drawing/2014/main" id="{181556D1-B06F-41D3-BF5C-2AC37318914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42729" y="227528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2" name="Rectangle 46">
            <a:extLst>
              <a:ext uri="{FF2B5EF4-FFF2-40B4-BE49-F238E27FC236}">
                <a16:creationId xmlns:a16="http://schemas.microsoft.com/office/drawing/2014/main" id="{FD1D2E30-CCF0-43A2-AF87-60F197766B9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42729" y="303181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3" name="Rectangle 47">
            <a:extLst>
              <a:ext uri="{FF2B5EF4-FFF2-40B4-BE49-F238E27FC236}">
                <a16:creationId xmlns:a16="http://schemas.microsoft.com/office/drawing/2014/main" id="{FD778608-2F7C-429A-9236-4B398506F0A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42729" y="378834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4" name="Rectangle 48">
            <a:extLst>
              <a:ext uri="{FF2B5EF4-FFF2-40B4-BE49-F238E27FC236}">
                <a16:creationId xmlns:a16="http://schemas.microsoft.com/office/drawing/2014/main" id="{643EA88E-B1C2-4C16-A002-CE3DB670CE3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42729" y="4544873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8" name="Rectangle 48">
            <a:extLst>
              <a:ext uri="{FF2B5EF4-FFF2-40B4-BE49-F238E27FC236}">
                <a16:creationId xmlns:a16="http://schemas.microsoft.com/office/drawing/2014/main" id="{865FDA46-59C8-4A09-87AE-A1C202E8FF7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42729" y="5298703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83" name="Rectangle 48">
            <a:extLst>
              <a:ext uri="{FF2B5EF4-FFF2-40B4-BE49-F238E27FC236}">
                <a16:creationId xmlns:a16="http://schemas.microsoft.com/office/drawing/2014/main" id="{DF135165-0649-43B9-9EEF-08701C22F9C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42844" y="6053528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9" name="Rectangle 48">
            <a:extLst>
              <a:ext uri="{FF2B5EF4-FFF2-40B4-BE49-F238E27FC236}">
                <a16:creationId xmlns:a16="http://schemas.microsoft.com/office/drawing/2014/main" id="{A8F2B86F-44EE-4F12-BA88-C8BC352D844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22749" y="5298703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0" name="Rectangle 48">
            <a:extLst>
              <a:ext uri="{FF2B5EF4-FFF2-40B4-BE49-F238E27FC236}">
                <a16:creationId xmlns:a16="http://schemas.microsoft.com/office/drawing/2014/main" id="{FCB1A42D-B1E5-480A-9820-50ADFB38D0E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02771" y="5298703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84" name="Rectangle 48">
            <a:extLst>
              <a:ext uri="{FF2B5EF4-FFF2-40B4-BE49-F238E27FC236}">
                <a16:creationId xmlns:a16="http://schemas.microsoft.com/office/drawing/2014/main" id="{85AC2E9D-6CBA-4DA7-9865-E09A91BF7BE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22864" y="6053528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85" name="Rectangle 48">
            <a:extLst>
              <a:ext uri="{FF2B5EF4-FFF2-40B4-BE49-F238E27FC236}">
                <a16:creationId xmlns:a16="http://schemas.microsoft.com/office/drawing/2014/main" id="{3D3F7DD9-086F-458C-B1B1-4FA623E1812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02886" y="6053528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7" name="Rectangle 43">
            <a:extLst>
              <a:ext uri="{FF2B5EF4-FFF2-40B4-BE49-F238E27FC236}">
                <a16:creationId xmlns:a16="http://schemas.microsoft.com/office/drawing/2014/main" id="{CE196A21-3BD5-4DA1-A846-B9E7205985C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382791" y="762227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8" name="Rectangle 44">
            <a:extLst>
              <a:ext uri="{FF2B5EF4-FFF2-40B4-BE49-F238E27FC236}">
                <a16:creationId xmlns:a16="http://schemas.microsoft.com/office/drawing/2014/main" id="{1B76BCE1-0B47-43F9-844D-A39A0B0B941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382791" y="151875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9" name="Rectangle 45">
            <a:extLst>
              <a:ext uri="{FF2B5EF4-FFF2-40B4-BE49-F238E27FC236}">
                <a16:creationId xmlns:a16="http://schemas.microsoft.com/office/drawing/2014/main" id="{CF54815A-6D5F-4098-8507-337C07C3114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382791" y="227528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0" name="Rectangle 46">
            <a:extLst>
              <a:ext uri="{FF2B5EF4-FFF2-40B4-BE49-F238E27FC236}">
                <a16:creationId xmlns:a16="http://schemas.microsoft.com/office/drawing/2014/main" id="{404EC368-32A9-4B68-9ED6-19C9A67366C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382791" y="303181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1" name="Rectangle 47">
            <a:extLst>
              <a:ext uri="{FF2B5EF4-FFF2-40B4-BE49-F238E27FC236}">
                <a16:creationId xmlns:a16="http://schemas.microsoft.com/office/drawing/2014/main" id="{C27D944A-1CF5-46E2-ADEB-A4188606EF2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382791" y="378834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2" name="Rectangle 48">
            <a:extLst>
              <a:ext uri="{FF2B5EF4-FFF2-40B4-BE49-F238E27FC236}">
                <a16:creationId xmlns:a16="http://schemas.microsoft.com/office/drawing/2014/main" id="{E25F14A3-E6E6-4F7F-B676-901A632504C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382791" y="4544873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D57E0AA1-C073-4A6E-B36A-F85C915CD31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62814" y="762227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6A2DA4EF-0069-452D-AF68-B7D5211A8BE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62814" y="151875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8B5CF455-3AFD-48D2-8CAA-DCFA8258984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62814" y="227528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6" name="Rectangle 46">
            <a:extLst>
              <a:ext uri="{FF2B5EF4-FFF2-40B4-BE49-F238E27FC236}">
                <a16:creationId xmlns:a16="http://schemas.microsoft.com/office/drawing/2014/main" id="{8747C280-B612-4971-871C-60C532A1103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62814" y="303181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7" name="Rectangle 47">
            <a:extLst>
              <a:ext uri="{FF2B5EF4-FFF2-40B4-BE49-F238E27FC236}">
                <a16:creationId xmlns:a16="http://schemas.microsoft.com/office/drawing/2014/main" id="{EF2D4708-C732-4E01-9F58-2CF8E2EBFF4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62814" y="378834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8" name="Rectangle 48">
            <a:extLst>
              <a:ext uri="{FF2B5EF4-FFF2-40B4-BE49-F238E27FC236}">
                <a16:creationId xmlns:a16="http://schemas.microsoft.com/office/drawing/2014/main" id="{A348BD85-8973-4ED2-8217-2264EB37A3D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62814" y="4544873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1" name="Rectangle 48">
            <a:extLst>
              <a:ext uri="{FF2B5EF4-FFF2-40B4-BE49-F238E27FC236}">
                <a16:creationId xmlns:a16="http://schemas.microsoft.com/office/drawing/2014/main" id="{8495DC67-F576-4C2C-B9B6-8E019C24DB2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382791" y="5298703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2" name="Rectangle 48">
            <a:extLst>
              <a:ext uri="{FF2B5EF4-FFF2-40B4-BE49-F238E27FC236}">
                <a16:creationId xmlns:a16="http://schemas.microsoft.com/office/drawing/2014/main" id="{668863F6-ED5A-4CE0-86A3-78ADDDA078C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62814" y="5298703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86" name="Rectangle 48">
            <a:extLst>
              <a:ext uri="{FF2B5EF4-FFF2-40B4-BE49-F238E27FC236}">
                <a16:creationId xmlns:a16="http://schemas.microsoft.com/office/drawing/2014/main" id="{A50B7526-410B-45DC-8693-7D8CC57F07C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382906" y="6053528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87" name="Rectangle 48">
            <a:extLst>
              <a:ext uri="{FF2B5EF4-FFF2-40B4-BE49-F238E27FC236}">
                <a16:creationId xmlns:a16="http://schemas.microsoft.com/office/drawing/2014/main" id="{81C8B607-6781-4F90-9525-A27AA660726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62929" y="6053528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DC6CB31A-D04B-450D-BE61-B674AC35A5F0}"/>
              </a:ext>
            </a:extLst>
          </p:cNvPr>
          <p:cNvSpPr/>
          <p:nvPr/>
        </p:nvSpPr>
        <p:spPr>
          <a:xfrm>
            <a:off x="2737321" y="75529"/>
            <a:ext cx="4407676" cy="2919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3" name="Rectangle 8">
            <a:extLst>
              <a:ext uri="{FF2B5EF4-FFF2-40B4-BE49-F238E27FC236}">
                <a16:creationId xmlns:a16="http://schemas.microsoft.com/office/drawing/2014/main" id="{F064D180-2676-4929-9120-C893680E1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85" y="420462"/>
            <a:ext cx="881106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04" name="Rectangle 43">
            <a:extLst>
              <a:ext uri="{FF2B5EF4-FFF2-40B4-BE49-F238E27FC236}">
                <a16:creationId xmlns:a16="http://schemas.microsoft.com/office/drawing/2014/main" id="{6AD57A6E-6BB8-481B-B19D-4759AA25E24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762227"/>
            <a:ext cx="882183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5" name="Rectangle 44">
            <a:extLst>
              <a:ext uri="{FF2B5EF4-FFF2-40B4-BE49-F238E27FC236}">
                <a16:creationId xmlns:a16="http://schemas.microsoft.com/office/drawing/2014/main" id="{F4E6A009-1BDA-419B-9677-16E3DBB8FE2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1518756"/>
            <a:ext cx="882183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6" name="Rectangle 45">
            <a:extLst>
              <a:ext uri="{FF2B5EF4-FFF2-40B4-BE49-F238E27FC236}">
                <a16:creationId xmlns:a16="http://schemas.microsoft.com/office/drawing/2014/main" id="{6E16C5EA-35B3-498C-8E44-22B447A904A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2275286"/>
            <a:ext cx="882183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7" name="Rectangle 46">
            <a:extLst>
              <a:ext uri="{FF2B5EF4-FFF2-40B4-BE49-F238E27FC236}">
                <a16:creationId xmlns:a16="http://schemas.microsoft.com/office/drawing/2014/main" id="{C29027D7-B979-402D-AF58-E9CA2FCD938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3031815"/>
            <a:ext cx="882183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8" name="Rectangle 47">
            <a:extLst>
              <a:ext uri="{FF2B5EF4-FFF2-40B4-BE49-F238E27FC236}">
                <a16:creationId xmlns:a16="http://schemas.microsoft.com/office/drawing/2014/main" id="{69866E97-86E2-4E4B-AEBA-A52FECBAE7A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3788345"/>
            <a:ext cx="882183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9" name="Rectangle 48">
            <a:extLst>
              <a:ext uri="{FF2B5EF4-FFF2-40B4-BE49-F238E27FC236}">
                <a16:creationId xmlns:a16="http://schemas.microsoft.com/office/drawing/2014/main" id="{25B1E40D-70DB-4BF3-8717-B2546EF9530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4544873"/>
            <a:ext cx="882183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0" name="Rectangle 48">
            <a:extLst>
              <a:ext uri="{FF2B5EF4-FFF2-40B4-BE49-F238E27FC236}">
                <a16:creationId xmlns:a16="http://schemas.microsoft.com/office/drawing/2014/main" id="{59BCC856-ABD0-439B-89C9-4C5A757A190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5298703"/>
            <a:ext cx="882183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1" name="Rectangle 48">
            <a:extLst>
              <a:ext uri="{FF2B5EF4-FFF2-40B4-BE49-F238E27FC236}">
                <a16:creationId xmlns:a16="http://schemas.microsoft.com/office/drawing/2014/main" id="{2CE1E7C4-CACC-4FB3-A86F-8D86E9529C2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247" y="6053528"/>
            <a:ext cx="882183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2" name="Rectangle 8">
            <a:extLst>
              <a:ext uri="{FF2B5EF4-FFF2-40B4-BE49-F238E27FC236}">
                <a16:creationId xmlns:a16="http://schemas.microsoft.com/office/drawing/2014/main" id="{A04311F1-64EB-42B8-8921-32F821272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84" y="74613"/>
            <a:ext cx="881106" cy="2889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97" name="Rectangle 214">
            <a:extLst>
              <a:ext uri="{FF2B5EF4-FFF2-40B4-BE49-F238E27FC236}">
                <a16:creationId xmlns:a16="http://schemas.microsoft.com/office/drawing/2014/main" id="{39B7B979-FC45-4BDF-B2CA-E35438CF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8" y="5324472"/>
            <a:ext cx="1705704" cy="1487489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5994" tIns="35994" rIns="35994" bIns="35994" anchor="ctr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Clr>
                <a:srgbClr val="F0B400"/>
              </a:buClr>
            </a:pPr>
            <a:r>
              <a:rPr lang="da-DK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Hvad</a:t>
            </a:r>
            <a:r>
              <a:rPr lang="en-GB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?</a:t>
            </a:r>
          </a:p>
        </p:txBody>
      </p:sp>
      <p:sp>
        <p:nvSpPr>
          <p:cNvPr id="109" name="Rectangle 16">
            <a:extLst>
              <a:ext uri="{FF2B5EF4-FFF2-40B4-BE49-F238E27FC236}">
                <a16:creationId xmlns:a16="http://schemas.microsoft.com/office/drawing/2014/main" id="{5F4E042B-E05D-49FF-A27A-92531D5C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17" y="420462"/>
            <a:ext cx="1708496" cy="747939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6000" tIns="36000" rIns="36000" bIns="36000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  <a:buFont typeface="Wingdings" panose="05000000000000000000" pitchFamily="2" charset="2"/>
              <a:buChar char="§"/>
            </a:pPr>
            <a:endParaRPr lang="en-GB" altLang="da-DK" sz="8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9" name="Rectangle 210">
            <a:extLst>
              <a:ext uri="{FF2B5EF4-FFF2-40B4-BE49-F238E27FC236}">
                <a16:creationId xmlns:a16="http://schemas.microsoft.com/office/drawing/2014/main" id="{654769FD-E0E2-4377-9C6F-BB46C44B7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9" y="2303585"/>
            <a:ext cx="1705703" cy="1500062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5994" tIns="35994" rIns="35994" bIns="35994" anchor="ctr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Clr>
                <a:srgbClr val="F0B400"/>
              </a:buClr>
            </a:pPr>
            <a:r>
              <a:rPr lang="da-DK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Hvorfor</a:t>
            </a:r>
            <a:r>
              <a:rPr lang="en-GB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?</a:t>
            </a:r>
          </a:p>
        </p:txBody>
      </p:sp>
      <p:sp>
        <p:nvSpPr>
          <p:cNvPr id="102" name="Rectangle 213">
            <a:extLst>
              <a:ext uri="{FF2B5EF4-FFF2-40B4-BE49-F238E27FC236}">
                <a16:creationId xmlns:a16="http://schemas.microsoft.com/office/drawing/2014/main" id="{29B2C49D-8A4A-40D1-A27D-A8E21E242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9" y="3812964"/>
            <a:ext cx="1705703" cy="1511508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5994" tIns="35994" rIns="35994" bIns="35994" anchor="ctr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Clr>
                <a:srgbClr val="F0B400"/>
              </a:buClr>
            </a:pPr>
            <a:r>
              <a:rPr lang="da-DK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Hvor godt</a:t>
            </a:r>
            <a:r>
              <a:rPr lang="en-GB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?</a:t>
            </a:r>
          </a:p>
        </p:txBody>
      </p:sp>
      <p:sp>
        <p:nvSpPr>
          <p:cNvPr id="105" name="Rectangle 210">
            <a:extLst>
              <a:ext uri="{FF2B5EF4-FFF2-40B4-BE49-F238E27FC236}">
                <a16:creationId xmlns:a16="http://schemas.microsoft.com/office/drawing/2014/main" id="{7038F216-2D72-4277-A47D-230308F09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9" y="1279172"/>
            <a:ext cx="1705703" cy="1024411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5994" tIns="35994" rIns="35994" bIns="35994" anchor="ctr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Clr>
                <a:srgbClr val="F0B400"/>
              </a:buClr>
            </a:pPr>
            <a:r>
              <a:rPr lang="da-DK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Hvem?</a:t>
            </a:r>
          </a:p>
        </p:txBody>
      </p:sp>
      <p:sp>
        <p:nvSpPr>
          <p:cNvPr id="145" name="Rectangle 8">
            <a:extLst>
              <a:ext uri="{FF2B5EF4-FFF2-40B4-BE49-F238E27FC236}">
                <a16:creationId xmlns:a16="http://schemas.microsoft.com/office/drawing/2014/main" id="{2D45F0DB-7A3F-4B43-89F0-CD630A96C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11" y="78239"/>
            <a:ext cx="1708178" cy="2889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0" name="Rectangle 114">
            <a:extLst>
              <a:ext uri="{FF2B5EF4-FFF2-40B4-BE49-F238E27FC236}">
                <a16:creationId xmlns:a16="http://schemas.microsoft.com/office/drawing/2014/main" id="{F04EC0F9-A2B7-4287-82EE-3108C8363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51" y="1167404"/>
            <a:ext cx="1712823" cy="1689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852" tIns="49013" rIns="18852" bIns="4901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a-DK" sz="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da-DK" altLang="da-DK" sz="800" b="1" dirty="0">
                <a:solidFill>
                  <a:schemeClr val="bg1"/>
                </a:solidFill>
                <a:latin typeface="+mn-lt"/>
              </a:rPr>
              <a:t>Målgruppe og interessenter</a:t>
            </a:r>
          </a:p>
        </p:txBody>
      </p:sp>
      <p:sp>
        <p:nvSpPr>
          <p:cNvPr id="151" name="Rectangle 114">
            <a:extLst>
              <a:ext uri="{FF2B5EF4-FFF2-40B4-BE49-F238E27FC236}">
                <a16:creationId xmlns:a16="http://schemas.microsoft.com/office/drawing/2014/main" id="{EC5F575E-8B63-4592-B5E4-0BFE16984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89" y="2268078"/>
            <a:ext cx="1712823" cy="1689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852" tIns="49013" rIns="18852" bIns="4901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a-DK" sz="8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da-DK" altLang="da-DK" sz="800" b="1" dirty="0">
                <a:solidFill>
                  <a:srgbClr val="FFFFFF"/>
                </a:solidFill>
                <a:latin typeface="+mn-lt"/>
              </a:rPr>
              <a:t>Formål</a:t>
            </a:r>
          </a:p>
        </p:txBody>
      </p:sp>
      <p:sp>
        <p:nvSpPr>
          <p:cNvPr id="152" name="Rectangle 114">
            <a:extLst>
              <a:ext uri="{FF2B5EF4-FFF2-40B4-BE49-F238E27FC236}">
                <a16:creationId xmlns:a16="http://schemas.microsoft.com/office/drawing/2014/main" id="{AD46D9BE-6F19-452C-A4F1-0DCDE4CBD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89" y="3773849"/>
            <a:ext cx="1712823" cy="1689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852" tIns="49013" rIns="18852" bIns="4901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a-DK" sz="8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da-DK" altLang="da-DK" sz="800" b="1" dirty="0">
                <a:solidFill>
                  <a:srgbClr val="FFFFFF"/>
                </a:solidFill>
                <a:latin typeface="+mn-lt"/>
              </a:rPr>
              <a:t>Succeskriterier</a:t>
            </a:r>
          </a:p>
        </p:txBody>
      </p:sp>
      <p:sp>
        <p:nvSpPr>
          <p:cNvPr id="153" name="Rectangle 114">
            <a:extLst>
              <a:ext uri="{FF2B5EF4-FFF2-40B4-BE49-F238E27FC236}">
                <a16:creationId xmlns:a16="http://schemas.microsoft.com/office/drawing/2014/main" id="{0BDFF75B-EF39-4913-AF7F-82764AD2A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2" y="5292878"/>
            <a:ext cx="1709716" cy="1689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852" tIns="49013" rIns="18852" bIns="4901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a-DK" sz="8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da-DK" altLang="da-DK" sz="800" b="1" dirty="0">
                <a:solidFill>
                  <a:srgbClr val="FFFFFF"/>
                </a:solidFill>
                <a:latin typeface="+mn-lt"/>
              </a:rPr>
              <a:t>Leverancer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8C67528-C179-4199-AF70-2CFF23B57279}"/>
              </a:ext>
            </a:extLst>
          </p:cNvPr>
          <p:cNvSpPr txBox="1"/>
          <p:nvPr/>
        </p:nvSpPr>
        <p:spPr>
          <a:xfrm>
            <a:off x="-19763" y="39951"/>
            <a:ext cx="30861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="1" dirty="0"/>
              <a:t>Projekt					                   Uge</a:t>
            </a:r>
          </a:p>
        </p:txBody>
      </p:sp>
      <p:sp>
        <p:nvSpPr>
          <p:cNvPr id="147" name="Tekstfelt 146">
            <a:extLst>
              <a:ext uri="{FF2B5EF4-FFF2-40B4-BE49-F238E27FC236}">
                <a16:creationId xmlns:a16="http://schemas.microsoft.com/office/drawing/2014/main" id="{3CB3C2E5-6362-446C-9C28-306A49C2EB00}"/>
              </a:ext>
            </a:extLst>
          </p:cNvPr>
          <p:cNvSpPr txBox="1"/>
          <p:nvPr/>
        </p:nvSpPr>
        <p:spPr>
          <a:xfrm>
            <a:off x="-16005" y="386222"/>
            <a:ext cx="66864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="1" dirty="0"/>
              <a:t>Projektteam 		                  Projektdeltagere          Dag       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	               Dag	              Dag  	            Dag</a:t>
            </a:r>
          </a:p>
        </p:txBody>
      </p:sp>
      <p:grpSp>
        <p:nvGrpSpPr>
          <p:cNvPr id="119" name="Gruppe 118">
            <a:extLst>
              <a:ext uri="{FF2B5EF4-FFF2-40B4-BE49-F238E27FC236}">
                <a16:creationId xmlns:a16="http://schemas.microsoft.com/office/drawing/2014/main" id="{4C42BE4E-A408-4CDD-8534-585844EE8BF8}"/>
              </a:ext>
            </a:extLst>
          </p:cNvPr>
          <p:cNvGrpSpPr/>
          <p:nvPr/>
        </p:nvGrpSpPr>
        <p:grpSpPr>
          <a:xfrm>
            <a:off x="7204114" y="762225"/>
            <a:ext cx="1913622" cy="6049737"/>
            <a:chOff x="7204114" y="762225"/>
            <a:chExt cx="1913622" cy="6049737"/>
          </a:xfrm>
        </p:grpSpPr>
        <p:sp>
          <p:nvSpPr>
            <p:cNvPr id="120" name="Rectangle 43">
              <a:extLst>
                <a:ext uri="{FF2B5EF4-FFF2-40B4-BE49-F238E27FC236}">
                  <a16:creationId xmlns:a16="http://schemas.microsoft.com/office/drawing/2014/main" id="{72DAAD31-2237-4FB6-BFCD-F2F1D57FEF7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762227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1" name="Rectangle 44">
              <a:extLst>
                <a:ext uri="{FF2B5EF4-FFF2-40B4-BE49-F238E27FC236}">
                  <a16:creationId xmlns:a16="http://schemas.microsoft.com/office/drawing/2014/main" id="{6F1DA68A-636A-4E05-901D-6FB5E32E5B2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1518756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2" name="Rectangle 45">
              <a:extLst>
                <a:ext uri="{FF2B5EF4-FFF2-40B4-BE49-F238E27FC236}">
                  <a16:creationId xmlns:a16="http://schemas.microsoft.com/office/drawing/2014/main" id="{15F2FD24-37C1-4BD2-A93E-11FB1CDFB91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2275286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3" name="Rectangle 46">
              <a:extLst>
                <a:ext uri="{FF2B5EF4-FFF2-40B4-BE49-F238E27FC236}">
                  <a16:creationId xmlns:a16="http://schemas.microsoft.com/office/drawing/2014/main" id="{32D79210-C7E7-41CC-9172-E580305D8DE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3031815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4" name="Rectangle 47">
              <a:extLst>
                <a:ext uri="{FF2B5EF4-FFF2-40B4-BE49-F238E27FC236}">
                  <a16:creationId xmlns:a16="http://schemas.microsoft.com/office/drawing/2014/main" id="{AA41CF75-5EDA-444E-9D6A-7D1D9367E55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3788345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5" name="Rectangle 48">
              <a:extLst>
                <a:ext uri="{FF2B5EF4-FFF2-40B4-BE49-F238E27FC236}">
                  <a16:creationId xmlns:a16="http://schemas.microsoft.com/office/drawing/2014/main" id="{B210A091-19EB-4AF7-B947-F69373EAC68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4544873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6" name="Rectangle 43">
              <a:extLst>
                <a:ext uri="{FF2B5EF4-FFF2-40B4-BE49-F238E27FC236}">
                  <a16:creationId xmlns:a16="http://schemas.microsoft.com/office/drawing/2014/main" id="{A3F0769C-D18B-4A19-A13F-2EB15C0CD1D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762227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7" name="Rectangle 44">
              <a:extLst>
                <a:ext uri="{FF2B5EF4-FFF2-40B4-BE49-F238E27FC236}">
                  <a16:creationId xmlns:a16="http://schemas.microsoft.com/office/drawing/2014/main" id="{BA54639E-D7B2-4C23-AB88-52AC99F329B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1518756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8" name="Rectangle 45">
              <a:extLst>
                <a:ext uri="{FF2B5EF4-FFF2-40B4-BE49-F238E27FC236}">
                  <a16:creationId xmlns:a16="http://schemas.microsoft.com/office/drawing/2014/main" id="{574FADC6-CD02-436C-8B2D-86B9A58E0DC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2275286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9" name="Rectangle 46">
              <a:extLst>
                <a:ext uri="{FF2B5EF4-FFF2-40B4-BE49-F238E27FC236}">
                  <a16:creationId xmlns:a16="http://schemas.microsoft.com/office/drawing/2014/main" id="{721CAA8B-DD44-4104-9CCB-D8803C232E1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3031815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30" name="Rectangle 47">
              <a:extLst>
                <a:ext uri="{FF2B5EF4-FFF2-40B4-BE49-F238E27FC236}">
                  <a16:creationId xmlns:a16="http://schemas.microsoft.com/office/drawing/2014/main" id="{AF1AD2FD-D3FD-4171-A376-D3715CEC6D4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3788345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31" name="Rectangle 48">
              <a:extLst>
                <a:ext uri="{FF2B5EF4-FFF2-40B4-BE49-F238E27FC236}">
                  <a16:creationId xmlns:a16="http://schemas.microsoft.com/office/drawing/2014/main" id="{D2781761-187C-41A4-88C1-F2CAF1ED344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4544873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32" name="Rectangle 48">
              <a:extLst>
                <a:ext uri="{FF2B5EF4-FFF2-40B4-BE49-F238E27FC236}">
                  <a16:creationId xmlns:a16="http://schemas.microsoft.com/office/drawing/2014/main" id="{C3387159-1869-41CC-9BDE-7DF86DB1E6E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5298703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33" name="Rectangle 48">
              <a:extLst>
                <a:ext uri="{FF2B5EF4-FFF2-40B4-BE49-F238E27FC236}">
                  <a16:creationId xmlns:a16="http://schemas.microsoft.com/office/drawing/2014/main" id="{8053BF3E-6B0B-4C16-817A-19E4F9FCE32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5298703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34" name="Rectangle 48">
              <a:extLst>
                <a:ext uri="{FF2B5EF4-FFF2-40B4-BE49-F238E27FC236}">
                  <a16:creationId xmlns:a16="http://schemas.microsoft.com/office/drawing/2014/main" id="{E967DD2B-303E-440F-8886-58BBB0B9210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598" y="6053528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35" name="Rectangle 48">
              <a:extLst>
                <a:ext uri="{FF2B5EF4-FFF2-40B4-BE49-F238E27FC236}">
                  <a16:creationId xmlns:a16="http://schemas.microsoft.com/office/drawing/2014/main" id="{7AB16FC7-5371-4F70-B6AF-C5DF3BB1171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261" y="6053528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36" name="Rektangel 135">
              <a:extLst>
                <a:ext uri="{FF2B5EF4-FFF2-40B4-BE49-F238E27FC236}">
                  <a16:creationId xmlns:a16="http://schemas.microsoft.com/office/drawing/2014/main" id="{A33EE979-1449-4A2A-A996-B8407CAE81A0}"/>
                </a:ext>
              </a:extLst>
            </p:cNvPr>
            <p:cNvSpPr/>
            <p:nvPr/>
          </p:nvSpPr>
          <p:spPr>
            <a:xfrm>
              <a:off x="7204114" y="762225"/>
              <a:ext cx="1907961" cy="604973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800"/>
            </a:p>
          </p:txBody>
        </p:sp>
        <p:sp>
          <p:nvSpPr>
            <p:cNvPr id="137" name="Rectangle 114">
              <a:extLst>
                <a:ext uri="{FF2B5EF4-FFF2-40B4-BE49-F238E27FC236}">
                  <a16:creationId xmlns:a16="http://schemas.microsoft.com/office/drawing/2014/main" id="{A6B0BEA9-EB2A-4B82-A363-463F2395C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9776" y="5305651"/>
              <a:ext cx="1907960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Aktiviteter: Hvem gør hvad, hvornår</a:t>
              </a:r>
            </a:p>
          </p:txBody>
        </p:sp>
        <p:sp>
          <p:nvSpPr>
            <p:cNvPr id="138" name="Rectangle 48">
              <a:extLst>
                <a:ext uri="{FF2B5EF4-FFF2-40B4-BE49-F238E27FC236}">
                  <a16:creationId xmlns:a16="http://schemas.microsoft.com/office/drawing/2014/main" id="{00279164-E50E-46C4-BD0F-A36D0A56CD8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6195" y="934862"/>
              <a:ext cx="954046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39" name="Rectangle 48">
              <a:extLst>
                <a:ext uri="{FF2B5EF4-FFF2-40B4-BE49-F238E27FC236}">
                  <a16:creationId xmlns:a16="http://schemas.microsoft.com/office/drawing/2014/main" id="{9B5EE3D0-28F3-400A-93C6-A8639573F11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7904" y="934862"/>
              <a:ext cx="954046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0" name="Rectangle 48">
              <a:extLst>
                <a:ext uri="{FF2B5EF4-FFF2-40B4-BE49-F238E27FC236}">
                  <a16:creationId xmlns:a16="http://schemas.microsoft.com/office/drawing/2014/main" id="{09CC6D2B-602C-4C05-8224-6E0E53FB023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6319" y="1617591"/>
              <a:ext cx="954046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1" name="Rectangle 48">
              <a:extLst>
                <a:ext uri="{FF2B5EF4-FFF2-40B4-BE49-F238E27FC236}">
                  <a16:creationId xmlns:a16="http://schemas.microsoft.com/office/drawing/2014/main" id="{95068243-1F4B-46CF-937E-6A02F759E90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8028" y="1617591"/>
              <a:ext cx="954046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2" name="Rectangle 48">
              <a:extLst>
                <a:ext uri="{FF2B5EF4-FFF2-40B4-BE49-F238E27FC236}">
                  <a16:creationId xmlns:a16="http://schemas.microsoft.com/office/drawing/2014/main" id="{05EBEC86-4D22-4685-A158-1D253A659B2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6195" y="2400514"/>
              <a:ext cx="954046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3" name="Rectangle 48">
              <a:extLst>
                <a:ext uri="{FF2B5EF4-FFF2-40B4-BE49-F238E27FC236}">
                  <a16:creationId xmlns:a16="http://schemas.microsoft.com/office/drawing/2014/main" id="{450A80F7-0CA7-45F8-AD82-21D2EE3B947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7904" y="2400514"/>
              <a:ext cx="954046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4" name="Rectangle 48">
              <a:extLst>
                <a:ext uri="{FF2B5EF4-FFF2-40B4-BE49-F238E27FC236}">
                  <a16:creationId xmlns:a16="http://schemas.microsoft.com/office/drawing/2014/main" id="{C47874DA-E052-4B11-A393-A1C1BA7F6E9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6319" y="3110700"/>
              <a:ext cx="954046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6" name="Rectangle 48">
              <a:extLst>
                <a:ext uri="{FF2B5EF4-FFF2-40B4-BE49-F238E27FC236}">
                  <a16:creationId xmlns:a16="http://schemas.microsoft.com/office/drawing/2014/main" id="{956C6A70-B39F-4A9D-812F-E50F37D18A4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8028" y="3110700"/>
              <a:ext cx="954046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8" name="Rectangle 114">
              <a:extLst>
                <a:ext uri="{FF2B5EF4-FFF2-40B4-BE49-F238E27FC236}">
                  <a16:creationId xmlns:a16="http://schemas.microsoft.com/office/drawing/2014/main" id="{7011E39F-041A-4CD9-9BB3-33221A160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1556" y="768088"/>
              <a:ext cx="1901964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da-DK" sz="800" b="1">
                  <a:solidFill>
                    <a:srgbClr val="FFFFFF"/>
                  </a:solidFill>
                  <a:latin typeface="+mn-lt"/>
                </a:rPr>
                <a:t>Interessenter</a:t>
              </a:r>
            </a:p>
          </p:txBody>
        </p:sp>
        <p:sp>
          <p:nvSpPr>
            <p:cNvPr id="149" name="Rectangle 114">
              <a:extLst>
                <a:ext uri="{FF2B5EF4-FFF2-40B4-BE49-F238E27FC236}">
                  <a16:creationId xmlns:a16="http://schemas.microsoft.com/office/drawing/2014/main" id="{BBDCAEB4-E330-46AB-954B-A6E683ED8C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98" y="2277985"/>
              <a:ext cx="1906584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Projektets risici</a:t>
              </a:r>
            </a:p>
          </p:txBody>
        </p:sp>
        <p:sp>
          <p:nvSpPr>
            <p:cNvPr id="154" name="Rectangle 114">
              <a:extLst>
                <a:ext uri="{FF2B5EF4-FFF2-40B4-BE49-F238E27FC236}">
                  <a16:creationId xmlns:a16="http://schemas.microsoft.com/office/drawing/2014/main" id="{D936DB0B-C211-4417-B03C-9D09E1F23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696" y="3801084"/>
              <a:ext cx="1906584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Udestående opgaver</a:t>
              </a:r>
            </a:p>
          </p:txBody>
        </p:sp>
        <p:sp>
          <p:nvSpPr>
            <p:cNvPr id="155" name="Text Box 123">
              <a:extLst>
                <a:ext uri="{FF2B5EF4-FFF2-40B4-BE49-F238E27FC236}">
                  <a16:creationId xmlns:a16="http://schemas.microsoft.com/office/drawing/2014/main" id="{4CD81397-4D43-47B3-AF50-E393B29099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6758183" y="1587088"/>
              <a:ext cx="1052512" cy="714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Medvirken</a:t>
              </a:r>
            </a:p>
          </p:txBody>
        </p:sp>
        <p:sp>
          <p:nvSpPr>
            <p:cNvPr id="156" name="Text Box 124">
              <a:extLst>
                <a:ext uri="{FF2B5EF4-FFF2-40B4-BE49-F238E27FC236}">
                  <a16:creationId xmlns:a16="http://schemas.microsoft.com/office/drawing/2014/main" id="{B6184924-BF4A-4E02-9E62-B2CB01BED0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6753" y="2166386"/>
              <a:ext cx="900113" cy="714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Indflydelse</a:t>
              </a:r>
            </a:p>
          </p:txBody>
        </p:sp>
        <p:sp>
          <p:nvSpPr>
            <p:cNvPr id="157" name="Text Box 122">
              <a:extLst>
                <a:ext uri="{FF2B5EF4-FFF2-40B4-BE49-F238E27FC236}">
                  <a16:creationId xmlns:a16="http://schemas.microsoft.com/office/drawing/2014/main" id="{310D365A-5D08-4627-9B9C-3E8BE9574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02287" y="3703682"/>
              <a:ext cx="744545" cy="666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Konsekvens </a:t>
              </a:r>
            </a:p>
          </p:txBody>
        </p:sp>
        <p:sp>
          <p:nvSpPr>
            <p:cNvPr id="158" name="Text Box 121">
              <a:extLst>
                <a:ext uri="{FF2B5EF4-FFF2-40B4-BE49-F238E27FC236}">
                  <a16:creationId xmlns:a16="http://schemas.microsoft.com/office/drawing/2014/main" id="{CDBBBABA-15D7-4BF7-A389-B10D3A719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6767101" y="3068778"/>
              <a:ext cx="1006475" cy="102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Sandsynlighed</a:t>
              </a:r>
            </a:p>
          </p:txBody>
        </p:sp>
      </p:grpSp>
      <p:sp>
        <p:nvSpPr>
          <p:cNvPr id="2" name="Tekstfelt 1">
            <a:extLst>
              <a:ext uri="{FF2B5EF4-FFF2-40B4-BE49-F238E27FC236}">
                <a16:creationId xmlns:a16="http://schemas.microsoft.com/office/drawing/2014/main" id="{2BDC6456-61B4-59CF-4081-59AA4BC023D0}"/>
              </a:ext>
            </a:extLst>
          </p:cNvPr>
          <p:cNvSpPr txBox="1"/>
          <p:nvPr/>
        </p:nvSpPr>
        <p:spPr>
          <a:xfrm>
            <a:off x="7724505" y="6589229"/>
            <a:ext cx="13949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i="1" dirty="0">
                <a:latin typeface="Arial" panose="020B0604020202020204" pitchFamily="34" charset="0"/>
                <a:cs typeface="Arial" panose="020B0604020202020204" pitchFamily="34" charset="0"/>
              </a:rPr>
              <a:t>Kilde: John Ryding Olsson</a:t>
            </a:r>
          </a:p>
        </p:txBody>
      </p:sp>
    </p:spTree>
    <p:extLst>
      <p:ext uri="{BB962C8B-B14F-4D97-AF65-F5344CB8AC3E}">
        <p14:creationId xmlns:p14="http://schemas.microsoft.com/office/powerpoint/2010/main" val="3233923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Group 1013">
            <a:extLst>
              <a:ext uri="{FF2B5EF4-FFF2-40B4-BE49-F238E27FC236}">
                <a16:creationId xmlns:a16="http://schemas.microsoft.com/office/drawing/2014/main" id="{1898EDA4-36EB-414D-990D-6C82E20345AA}"/>
              </a:ext>
            </a:extLst>
          </p:cNvPr>
          <p:cNvGrpSpPr>
            <a:grpSpLocks/>
          </p:cNvGrpSpPr>
          <p:nvPr/>
        </p:nvGrpSpPr>
        <p:grpSpPr bwMode="auto">
          <a:xfrm>
            <a:off x="2300319" y="6407150"/>
            <a:ext cx="5675312" cy="46038"/>
            <a:chOff x="2716436" y="782835"/>
            <a:chExt cx="5675089" cy="45964"/>
          </a:xfrm>
        </p:grpSpPr>
        <p:grpSp>
          <p:nvGrpSpPr>
            <p:cNvPr id="266" name="Group 1014">
              <a:extLst>
                <a:ext uri="{FF2B5EF4-FFF2-40B4-BE49-F238E27FC236}">
                  <a16:creationId xmlns:a16="http://schemas.microsoft.com/office/drawing/2014/main" id="{1289E370-B7E5-4EF7-83D7-7C36D7D548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16436" y="782835"/>
              <a:ext cx="2475334" cy="45964"/>
              <a:chOff x="2716436" y="782835"/>
              <a:chExt cx="2475334" cy="45964"/>
            </a:xfrm>
          </p:grpSpPr>
          <p:grpSp>
            <p:nvGrpSpPr>
              <p:cNvPr id="274" name="Group 1022">
                <a:extLst>
                  <a:ext uri="{FF2B5EF4-FFF2-40B4-BE49-F238E27FC236}">
                    <a16:creationId xmlns:a16="http://schemas.microsoft.com/office/drawing/2014/main" id="{325AF8F9-A46E-4F92-A30D-3EC8AA9CEC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16436" y="782835"/>
                <a:ext cx="872108" cy="45964"/>
                <a:chOff x="2716436" y="782835"/>
                <a:chExt cx="872108" cy="45964"/>
              </a:xfrm>
            </p:grpSpPr>
            <p:sp>
              <p:nvSpPr>
                <p:cNvPr id="278" name="TextBox 1026">
                  <a:extLst>
                    <a:ext uri="{FF2B5EF4-FFF2-40B4-BE49-F238E27FC236}">
                      <a16:creationId xmlns:a16="http://schemas.microsoft.com/office/drawing/2014/main" id="{3230C48A-C86B-408B-B1A3-5ACA1F5C1A0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164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79" name="TextBox 1027">
                  <a:extLst>
                    <a:ext uri="{FF2B5EF4-FFF2-40B4-BE49-F238E27FC236}">
                      <a16:creationId xmlns:a16="http://schemas.microsoft.com/office/drawing/2014/main" id="{031C92A8-5FC3-4B4A-9141-DE02C610277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r>
                    <a:rPr lang="en-GB" altLang="da-DK" sz="300">
                      <a:latin typeface="Calibri" panose="020F0502020204030204" pitchFamily="34" charset="0"/>
                    </a:rPr>
                    <a:t>7</a:t>
                  </a:r>
                </a:p>
              </p:txBody>
            </p:sp>
          </p:grpSp>
          <p:grpSp>
            <p:nvGrpSpPr>
              <p:cNvPr id="275" name="Group 1023">
                <a:extLst>
                  <a:ext uri="{FF2B5EF4-FFF2-40B4-BE49-F238E27FC236}">
                    <a16:creationId xmlns:a16="http://schemas.microsoft.com/office/drawing/2014/main" id="{561AC35A-E0B0-4C99-8803-B07CC89488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16835" y="782835"/>
                <a:ext cx="874935" cy="45964"/>
                <a:chOff x="2713609" y="782835"/>
                <a:chExt cx="874935" cy="45964"/>
              </a:xfrm>
            </p:grpSpPr>
            <p:sp>
              <p:nvSpPr>
                <p:cNvPr id="276" name="TextBox 1024">
                  <a:extLst>
                    <a:ext uri="{FF2B5EF4-FFF2-40B4-BE49-F238E27FC236}">
                      <a16:creationId xmlns:a16="http://schemas.microsoft.com/office/drawing/2014/main" id="{81C399D7-980E-4BA0-AF6D-32E62D2BE3C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13609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77" name="TextBox 1025">
                  <a:extLst>
                    <a:ext uri="{FF2B5EF4-FFF2-40B4-BE49-F238E27FC236}">
                      <a16:creationId xmlns:a16="http://schemas.microsoft.com/office/drawing/2014/main" id="{A62B02E4-AE27-412A-A41C-73BC632EFDA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267" name="Group 1015">
              <a:extLst>
                <a:ext uri="{FF2B5EF4-FFF2-40B4-BE49-F238E27FC236}">
                  <a16:creationId xmlns:a16="http://schemas.microsoft.com/office/drawing/2014/main" id="{279EA22C-7E04-4D9A-9DE7-4432EC84A2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22963" y="782835"/>
              <a:ext cx="2468562" cy="45964"/>
              <a:chOff x="2716436" y="782835"/>
              <a:chExt cx="2468562" cy="45964"/>
            </a:xfrm>
          </p:grpSpPr>
          <p:grpSp>
            <p:nvGrpSpPr>
              <p:cNvPr id="268" name="Group 1016">
                <a:extLst>
                  <a:ext uri="{FF2B5EF4-FFF2-40B4-BE49-F238E27FC236}">
                    <a16:creationId xmlns:a16="http://schemas.microsoft.com/office/drawing/2014/main" id="{FE996BCF-F589-4788-98F7-650753B0F59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16436" y="782835"/>
                <a:ext cx="872108" cy="45964"/>
                <a:chOff x="2716436" y="782835"/>
                <a:chExt cx="872108" cy="45964"/>
              </a:xfrm>
            </p:grpSpPr>
            <p:sp>
              <p:nvSpPr>
                <p:cNvPr id="272" name="TextBox 1020">
                  <a:extLst>
                    <a:ext uri="{FF2B5EF4-FFF2-40B4-BE49-F238E27FC236}">
                      <a16:creationId xmlns:a16="http://schemas.microsoft.com/office/drawing/2014/main" id="{12A27681-FD20-4E82-A2E2-7B7E2BF303D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164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73" name="TextBox 1021">
                  <a:extLst>
                    <a:ext uri="{FF2B5EF4-FFF2-40B4-BE49-F238E27FC236}">
                      <a16:creationId xmlns:a16="http://schemas.microsoft.com/office/drawing/2014/main" id="{4985C474-5360-438D-8C46-085C176ECBF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269" name="Group 1017">
                <a:extLst>
                  <a:ext uri="{FF2B5EF4-FFF2-40B4-BE49-F238E27FC236}">
                    <a16:creationId xmlns:a16="http://schemas.microsoft.com/office/drawing/2014/main" id="{2BD25416-23E1-4626-8DE3-1DAC7B0139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16835" y="782835"/>
                <a:ext cx="868163" cy="45964"/>
                <a:chOff x="2713609" y="782835"/>
                <a:chExt cx="868163" cy="45964"/>
              </a:xfrm>
            </p:grpSpPr>
            <p:sp>
              <p:nvSpPr>
                <p:cNvPr id="270" name="TextBox 1018">
                  <a:extLst>
                    <a:ext uri="{FF2B5EF4-FFF2-40B4-BE49-F238E27FC236}">
                      <a16:creationId xmlns:a16="http://schemas.microsoft.com/office/drawing/2014/main" id="{05FEAD93-1D5A-48FF-B2D2-B6C10B73DFC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13609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71" name="TextBox 1019">
                  <a:extLst>
                    <a:ext uri="{FF2B5EF4-FFF2-40B4-BE49-F238E27FC236}">
                      <a16:creationId xmlns:a16="http://schemas.microsoft.com/office/drawing/2014/main" id="{94B2C3C1-1EB2-4AF5-8626-F5CDEC1BBAE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65236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</p:grpSp>
      </p:grpSp>
      <p:sp>
        <p:nvSpPr>
          <p:cNvPr id="5" name="Rectangle 197">
            <a:extLst>
              <a:ext uri="{FF2B5EF4-FFF2-40B4-BE49-F238E27FC236}">
                <a16:creationId xmlns:a16="http://schemas.microsoft.com/office/drawing/2014/main" id="{19581E65-8754-484A-B4FC-ABEA3C7C7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2547" y="420462"/>
            <a:ext cx="882846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" name="Rectangle 198">
            <a:extLst>
              <a:ext uri="{FF2B5EF4-FFF2-40B4-BE49-F238E27FC236}">
                <a16:creationId xmlns:a16="http://schemas.microsoft.com/office/drawing/2014/main" id="{4AD94D0B-6526-45FF-A543-D7F22D9C3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1911" y="420462"/>
            <a:ext cx="882847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" name="Rectangle 199">
            <a:extLst>
              <a:ext uri="{FF2B5EF4-FFF2-40B4-BE49-F238E27FC236}">
                <a16:creationId xmlns:a16="http://schemas.microsoft.com/office/drawing/2014/main" id="{C27BF27B-3219-4110-825A-3068D4508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3017" y="420462"/>
            <a:ext cx="881106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" name="Rectangle 200">
            <a:extLst>
              <a:ext uri="{FF2B5EF4-FFF2-40B4-BE49-F238E27FC236}">
                <a16:creationId xmlns:a16="http://schemas.microsoft.com/office/drawing/2014/main" id="{333B3777-260A-4F34-AFF2-A97E2080E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2382" y="420462"/>
            <a:ext cx="882846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5" name="Rectangle 43">
            <a:extLst>
              <a:ext uri="{FF2B5EF4-FFF2-40B4-BE49-F238E27FC236}">
                <a16:creationId xmlns:a16="http://schemas.microsoft.com/office/drawing/2014/main" id="{56AB060C-867F-4735-8D3D-23DC1AFAF51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22749" y="762227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44">
            <a:extLst>
              <a:ext uri="{FF2B5EF4-FFF2-40B4-BE49-F238E27FC236}">
                <a16:creationId xmlns:a16="http://schemas.microsoft.com/office/drawing/2014/main" id="{28CCF094-E4C8-4FDE-9846-75DBB23D96A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22749" y="151875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7" name="Rectangle 45">
            <a:extLst>
              <a:ext uri="{FF2B5EF4-FFF2-40B4-BE49-F238E27FC236}">
                <a16:creationId xmlns:a16="http://schemas.microsoft.com/office/drawing/2014/main" id="{57C50746-3F0D-4D12-83C2-C6F49963CF5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22749" y="227528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8" name="Rectangle 46">
            <a:extLst>
              <a:ext uri="{FF2B5EF4-FFF2-40B4-BE49-F238E27FC236}">
                <a16:creationId xmlns:a16="http://schemas.microsoft.com/office/drawing/2014/main" id="{F2D4F069-24BC-4395-A742-674BBFD754D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22749" y="303181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" name="Rectangle 47">
            <a:extLst>
              <a:ext uri="{FF2B5EF4-FFF2-40B4-BE49-F238E27FC236}">
                <a16:creationId xmlns:a16="http://schemas.microsoft.com/office/drawing/2014/main" id="{F1B33570-98AB-4E23-891A-27DEA4A425F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22749" y="378834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" name="Rectangle 48">
            <a:extLst>
              <a:ext uri="{FF2B5EF4-FFF2-40B4-BE49-F238E27FC236}">
                <a16:creationId xmlns:a16="http://schemas.microsoft.com/office/drawing/2014/main" id="{180B8E0B-927B-42DC-9524-2DBA5D426A9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22749" y="4544873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" name="Rectangle 43">
            <a:extLst>
              <a:ext uri="{FF2B5EF4-FFF2-40B4-BE49-F238E27FC236}">
                <a16:creationId xmlns:a16="http://schemas.microsoft.com/office/drawing/2014/main" id="{41ED292A-60B8-421B-9993-90FB72CCC6C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02770" y="762228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" name="Rectangle 44">
            <a:extLst>
              <a:ext uri="{FF2B5EF4-FFF2-40B4-BE49-F238E27FC236}">
                <a16:creationId xmlns:a16="http://schemas.microsoft.com/office/drawing/2014/main" id="{7A41725C-F59A-4EB9-BB17-3CBFFF75D0D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02770" y="151875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3" name="Rectangle 45">
            <a:extLst>
              <a:ext uri="{FF2B5EF4-FFF2-40B4-BE49-F238E27FC236}">
                <a16:creationId xmlns:a16="http://schemas.microsoft.com/office/drawing/2014/main" id="{B0F6C8D7-8DDD-4048-B15D-C304FA35C95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02770" y="227528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4" name="Rectangle 46">
            <a:extLst>
              <a:ext uri="{FF2B5EF4-FFF2-40B4-BE49-F238E27FC236}">
                <a16:creationId xmlns:a16="http://schemas.microsoft.com/office/drawing/2014/main" id="{28AD305F-6107-43A6-A0A7-3838FB0BAC9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02770" y="303181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5" name="Rectangle 47">
            <a:extLst>
              <a:ext uri="{FF2B5EF4-FFF2-40B4-BE49-F238E27FC236}">
                <a16:creationId xmlns:a16="http://schemas.microsoft.com/office/drawing/2014/main" id="{1AD5BC92-EC42-4CA6-B9BE-FBA8AB5A180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02770" y="378834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6" name="Rectangle 48">
            <a:extLst>
              <a:ext uri="{FF2B5EF4-FFF2-40B4-BE49-F238E27FC236}">
                <a16:creationId xmlns:a16="http://schemas.microsoft.com/office/drawing/2014/main" id="{1AB84EEE-370F-4ED0-934A-DFDF649DA3B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02770" y="4544873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0FA4BE9-B9F8-4D13-9F39-713295454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182" y="420462"/>
            <a:ext cx="881106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9" name="Rectangle 43">
            <a:extLst>
              <a:ext uri="{FF2B5EF4-FFF2-40B4-BE49-F238E27FC236}">
                <a16:creationId xmlns:a16="http://schemas.microsoft.com/office/drawing/2014/main" id="{EF594C3B-11B9-441F-A088-394A5F12B13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42729" y="762227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Rectangle 44">
            <a:extLst>
              <a:ext uri="{FF2B5EF4-FFF2-40B4-BE49-F238E27FC236}">
                <a16:creationId xmlns:a16="http://schemas.microsoft.com/office/drawing/2014/main" id="{CEE90873-757B-40AE-B4B7-5EA8C923B31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42729" y="151875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1" name="Rectangle 45">
            <a:extLst>
              <a:ext uri="{FF2B5EF4-FFF2-40B4-BE49-F238E27FC236}">
                <a16:creationId xmlns:a16="http://schemas.microsoft.com/office/drawing/2014/main" id="{181556D1-B06F-41D3-BF5C-2AC37318914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42729" y="227528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2" name="Rectangle 46">
            <a:extLst>
              <a:ext uri="{FF2B5EF4-FFF2-40B4-BE49-F238E27FC236}">
                <a16:creationId xmlns:a16="http://schemas.microsoft.com/office/drawing/2014/main" id="{FD1D2E30-CCF0-43A2-AF87-60F197766B9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42729" y="303181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3" name="Rectangle 47">
            <a:extLst>
              <a:ext uri="{FF2B5EF4-FFF2-40B4-BE49-F238E27FC236}">
                <a16:creationId xmlns:a16="http://schemas.microsoft.com/office/drawing/2014/main" id="{FD778608-2F7C-429A-9236-4B398506F0A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42729" y="378834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4" name="Rectangle 48">
            <a:extLst>
              <a:ext uri="{FF2B5EF4-FFF2-40B4-BE49-F238E27FC236}">
                <a16:creationId xmlns:a16="http://schemas.microsoft.com/office/drawing/2014/main" id="{643EA88E-B1C2-4C16-A002-CE3DB670CE3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42729" y="4544873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8" name="Rectangle 48">
            <a:extLst>
              <a:ext uri="{FF2B5EF4-FFF2-40B4-BE49-F238E27FC236}">
                <a16:creationId xmlns:a16="http://schemas.microsoft.com/office/drawing/2014/main" id="{865FDA46-59C8-4A09-87AE-A1C202E8FF7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42729" y="5298703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83" name="Rectangle 48">
            <a:extLst>
              <a:ext uri="{FF2B5EF4-FFF2-40B4-BE49-F238E27FC236}">
                <a16:creationId xmlns:a16="http://schemas.microsoft.com/office/drawing/2014/main" id="{DF135165-0649-43B9-9EEF-08701C22F9C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42844" y="6053528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9" name="Rectangle 48">
            <a:extLst>
              <a:ext uri="{FF2B5EF4-FFF2-40B4-BE49-F238E27FC236}">
                <a16:creationId xmlns:a16="http://schemas.microsoft.com/office/drawing/2014/main" id="{A8F2B86F-44EE-4F12-BA88-C8BC352D844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22749" y="5298703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0" name="Rectangle 48">
            <a:extLst>
              <a:ext uri="{FF2B5EF4-FFF2-40B4-BE49-F238E27FC236}">
                <a16:creationId xmlns:a16="http://schemas.microsoft.com/office/drawing/2014/main" id="{FCB1A42D-B1E5-480A-9820-50ADFB38D0E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02771" y="5298703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84" name="Rectangle 48">
            <a:extLst>
              <a:ext uri="{FF2B5EF4-FFF2-40B4-BE49-F238E27FC236}">
                <a16:creationId xmlns:a16="http://schemas.microsoft.com/office/drawing/2014/main" id="{85AC2E9D-6CBA-4DA7-9865-E09A91BF7BE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22864" y="6053528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85" name="Rectangle 48">
            <a:extLst>
              <a:ext uri="{FF2B5EF4-FFF2-40B4-BE49-F238E27FC236}">
                <a16:creationId xmlns:a16="http://schemas.microsoft.com/office/drawing/2014/main" id="{3D3F7DD9-086F-458C-B1B1-4FA623E1812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02886" y="6053528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7" name="Rectangle 43">
            <a:extLst>
              <a:ext uri="{FF2B5EF4-FFF2-40B4-BE49-F238E27FC236}">
                <a16:creationId xmlns:a16="http://schemas.microsoft.com/office/drawing/2014/main" id="{CE196A21-3BD5-4DA1-A846-B9E7205985C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382791" y="762227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8" name="Rectangle 44">
            <a:extLst>
              <a:ext uri="{FF2B5EF4-FFF2-40B4-BE49-F238E27FC236}">
                <a16:creationId xmlns:a16="http://schemas.microsoft.com/office/drawing/2014/main" id="{1B76BCE1-0B47-43F9-844D-A39A0B0B941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382791" y="151875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9" name="Rectangle 45">
            <a:extLst>
              <a:ext uri="{FF2B5EF4-FFF2-40B4-BE49-F238E27FC236}">
                <a16:creationId xmlns:a16="http://schemas.microsoft.com/office/drawing/2014/main" id="{CF54815A-6D5F-4098-8507-337C07C3114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382791" y="227528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0" name="Rectangle 46">
            <a:extLst>
              <a:ext uri="{FF2B5EF4-FFF2-40B4-BE49-F238E27FC236}">
                <a16:creationId xmlns:a16="http://schemas.microsoft.com/office/drawing/2014/main" id="{404EC368-32A9-4B68-9ED6-19C9A67366C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382791" y="303181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1" name="Rectangle 47">
            <a:extLst>
              <a:ext uri="{FF2B5EF4-FFF2-40B4-BE49-F238E27FC236}">
                <a16:creationId xmlns:a16="http://schemas.microsoft.com/office/drawing/2014/main" id="{C27D944A-1CF5-46E2-ADEB-A4188606EF2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382791" y="378834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2" name="Rectangle 48">
            <a:extLst>
              <a:ext uri="{FF2B5EF4-FFF2-40B4-BE49-F238E27FC236}">
                <a16:creationId xmlns:a16="http://schemas.microsoft.com/office/drawing/2014/main" id="{E25F14A3-E6E6-4F7F-B676-901A632504C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382791" y="4544873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D57E0AA1-C073-4A6E-B36A-F85C915CD31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62814" y="762227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6A2DA4EF-0069-452D-AF68-B7D5211A8BE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62814" y="151875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8B5CF455-3AFD-48D2-8CAA-DCFA8258984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62814" y="2275286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6" name="Rectangle 46">
            <a:extLst>
              <a:ext uri="{FF2B5EF4-FFF2-40B4-BE49-F238E27FC236}">
                <a16:creationId xmlns:a16="http://schemas.microsoft.com/office/drawing/2014/main" id="{8747C280-B612-4971-871C-60C532A1103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62814" y="303181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7" name="Rectangle 47">
            <a:extLst>
              <a:ext uri="{FF2B5EF4-FFF2-40B4-BE49-F238E27FC236}">
                <a16:creationId xmlns:a16="http://schemas.microsoft.com/office/drawing/2014/main" id="{EF2D4708-C732-4E01-9F58-2CF8E2EBFF4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62814" y="3788345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8" name="Rectangle 48">
            <a:extLst>
              <a:ext uri="{FF2B5EF4-FFF2-40B4-BE49-F238E27FC236}">
                <a16:creationId xmlns:a16="http://schemas.microsoft.com/office/drawing/2014/main" id="{A348BD85-8973-4ED2-8217-2264EB37A3D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62814" y="4544873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1" name="Rectangle 48">
            <a:extLst>
              <a:ext uri="{FF2B5EF4-FFF2-40B4-BE49-F238E27FC236}">
                <a16:creationId xmlns:a16="http://schemas.microsoft.com/office/drawing/2014/main" id="{8495DC67-F576-4C2C-B9B6-8E019C24DB2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382791" y="5298703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2" name="Rectangle 48">
            <a:extLst>
              <a:ext uri="{FF2B5EF4-FFF2-40B4-BE49-F238E27FC236}">
                <a16:creationId xmlns:a16="http://schemas.microsoft.com/office/drawing/2014/main" id="{668863F6-ED5A-4CE0-86A3-78ADDDA078C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62814" y="5298703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86" name="Rectangle 48">
            <a:extLst>
              <a:ext uri="{FF2B5EF4-FFF2-40B4-BE49-F238E27FC236}">
                <a16:creationId xmlns:a16="http://schemas.microsoft.com/office/drawing/2014/main" id="{A50B7526-410B-45DC-8693-7D8CC57F07C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382906" y="6053528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87" name="Rectangle 48">
            <a:extLst>
              <a:ext uri="{FF2B5EF4-FFF2-40B4-BE49-F238E27FC236}">
                <a16:creationId xmlns:a16="http://schemas.microsoft.com/office/drawing/2014/main" id="{81C8B607-6781-4F90-9525-A27AA660726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62929" y="6053528"/>
            <a:ext cx="882183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DC6CB31A-D04B-450D-BE61-B674AC35A5F0}"/>
              </a:ext>
            </a:extLst>
          </p:cNvPr>
          <p:cNvSpPr/>
          <p:nvPr/>
        </p:nvSpPr>
        <p:spPr>
          <a:xfrm>
            <a:off x="2737321" y="75529"/>
            <a:ext cx="4407676" cy="2919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3" name="Rectangle 8">
            <a:extLst>
              <a:ext uri="{FF2B5EF4-FFF2-40B4-BE49-F238E27FC236}">
                <a16:creationId xmlns:a16="http://schemas.microsoft.com/office/drawing/2014/main" id="{F064D180-2676-4929-9120-C893680E1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85" y="420462"/>
            <a:ext cx="881106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04" name="Rectangle 43">
            <a:extLst>
              <a:ext uri="{FF2B5EF4-FFF2-40B4-BE49-F238E27FC236}">
                <a16:creationId xmlns:a16="http://schemas.microsoft.com/office/drawing/2014/main" id="{6AD57A6E-6BB8-481B-B19D-4759AA25E24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762227"/>
            <a:ext cx="882183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5" name="Rectangle 44">
            <a:extLst>
              <a:ext uri="{FF2B5EF4-FFF2-40B4-BE49-F238E27FC236}">
                <a16:creationId xmlns:a16="http://schemas.microsoft.com/office/drawing/2014/main" id="{F4E6A009-1BDA-419B-9677-16E3DBB8FE2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1518756"/>
            <a:ext cx="882183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6" name="Rectangle 45">
            <a:extLst>
              <a:ext uri="{FF2B5EF4-FFF2-40B4-BE49-F238E27FC236}">
                <a16:creationId xmlns:a16="http://schemas.microsoft.com/office/drawing/2014/main" id="{6E16C5EA-35B3-498C-8E44-22B447A904A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2275286"/>
            <a:ext cx="882183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7" name="Rectangle 46">
            <a:extLst>
              <a:ext uri="{FF2B5EF4-FFF2-40B4-BE49-F238E27FC236}">
                <a16:creationId xmlns:a16="http://schemas.microsoft.com/office/drawing/2014/main" id="{C29027D7-B979-402D-AF58-E9CA2FCD938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3031815"/>
            <a:ext cx="882183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8" name="Rectangle 47">
            <a:extLst>
              <a:ext uri="{FF2B5EF4-FFF2-40B4-BE49-F238E27FC236}">
                <a16:creationId xmlns:a16="http://schemas.microsoft.com/office/drawing/2014/main" id="{69866E97-86E2-4E4B-AEBA-A52FECBAE7A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3788345"/>
            <a:ext cx="882183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9" name="Rectangle 48">
            <a:extLst>
              <a:ext uri="{FF2B5EF4-FFF2-40B4-BE49-F238E27FC236}">
                <a16:creationId xmlns:a16="http://schemas.microsoft.com/office/drawing/2014/main" id="{25B1E40D-70DB-4BF3-8717-B2546EF9530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4544873"/>
            <a:ext cx="882183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0" name="Rectangle 48">
            <a:extLst>
              <a:ext uri="{FF2B5EF4-FFF2-40B4-BE49-F238E27FC236}">
                <a16:creationId xmlns:a16="http://schemas.microsoft.com/office/drawing/2014/main" id="{59BCC856-ABD0-439B-89C9-4C5A757A190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132" y="5298703"/>
            <a:ext cx="882183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1" name="Rectangle 48">
            <a:extLst>
              <a:ext uri="{FF2B5EF4-FFF2-40B4-BE49-F238E27FC236}">
                <a16:creationId xmlns:a16="http://schemas.microsoft.com/office/drawing/2014/main" id="{2CE1E7C4-CACC-4FB3-A86F-8D86E9529C2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06247" y="6053528"/>
            <a:ext cx="882183" cy="758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2" name="Rectangle 8">
            <a:extLst>
              <a:ext uri="{FF2B5EF4-FFF2-40B4-BE49-F238E27FC236}">
                <a16:creationId xmlns:a16="http://schemas.microsoft.com/office/drawing/2014/main" id="{A04311F1-64EB-42B8-8921-32F821272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84" y="74613"/>
            <a:ext cx="881106" cy="2889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97" name="Rectangle 214">
            <a:extLst>
              <a:ext uri="{FF2B5EF4-FFF2-40B4-BE49-F238E27FC236}">
                <a16:creationId xmlns:a16="http://schemas.microsoft.com/office/drawing/2014/main" id="{39B7B979-FC45-4BDF-B2CA-E35438CF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8" y="5324472"/>
            <a:ext cx="1705704" cy="1487489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5994" tIns="35994" rIns="35994" bIns="35994" anchor="ctr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Clr>
                <a:srgbClr val="F0B400"/>
              </a:buClr>
            </a:pPr>
            <a:r>
              <a:rPr lang="da-DK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Hvad</a:t>
            </a:r>
            <a:r>
              <a:rPr lang="en-GB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?</a:t>
            </a:r>
          </a:p>
        </p:txBody>
      </p:sp>
      <p:sp>
        <p:nvSpPr>
          <p:cNvPr id="109" name="Rectangle 16">
            <a:extLst>
              <a:ext uri="{FF2B5EF4-FFF2-40B4-BE49-F238E27FC236}">
                <a16:creationId xmlns:a16="http://schemas.microsoft.com/office/drawing/2014/main" id="{5F4E042B-E05D-49FF-A27A-92531D5C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17" y="420462"/>
            <a:ext cx="1708496" cy="747939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6000" tIns="36000" rIns="36000" bIns="36000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  <a:buFont typeface="Wingdings" panose="05000000000000000000" pitchFamily="2" charset="2"/>
              <a:buChar char="§"/>
            </a:pPr>
            <a:endParaRPr lang="en-GB" altLang="da-DK" sz="8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9" name="Rectangle 210">
            <a:extLst>
              <a:ext uri="{FF2B5EF4-FFF2-40B4-BE49-F238E27FC236}">
                <a16:creationId xmlns:a16="http://schemas.microsoft.com/office/drawing/2014/main" id="{654769FD-E0E2-4377-9C6F-BB46C44B7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9" y="2303585"/>
            <a:ext cx="1705703" cy="1500062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5994" tIns="35994" rIns="35994" bIns="35994" anchor="ctr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Clr>
                <a:srgbClr val="F0B400"/>
              </a:buClr>
            </a:pPr>
            <a:r>
              <a:rPr lang="da-DK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Hvorfor</a:t>
            </a:r>
            <a:r>
              <a:rPr lang="en-GB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?</a:t>
            </a:r>
          </a:p>
        </p:txBody>
      </p:sp>
      <p:sp>
        <p:nvSpPr>
          <p:cNvPr id="102" name="Rectangle 213">
            <a:extLst>
              <a:ext uri="{FF2B5EF4-FFF2-40B4-BE49-F238E27FC236}">
                <a16:creationId xmlns:a16="http://schemas.microsoft.com/office/drawing/2014/main" id="{29B2C49D-8A4A-40D1-A27D-A8E21E242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9" y="3812964"/>
            <a:ext cx="1705703" cy="1511508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5994" tIns="35994" rIns="35994" bIns="35994" anchor="ctr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Clr>
                <a:srgbClr val="F0B400"/>
              </a:buClr>
            </a:pPr>
            <a:r>
              <a:rPr lang="da-DK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Ny adfærd</a:t>
            </a:r>
          </a:p>
          <a:p>
            <a:pPr algn="ctr" eaLnBrk="1" hangingPunct="1">
              <a:spcBef>
                <a:spcPct val="30000"/>
              </a:spcBef>
              <a:buClr>
                <a:srgbClr val="F0B400"/>
              </a:buClr>
            </a:pPr>
            <a:r>
              <a:rPr lang="da-DK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hos hvem?</a:t>
            </a:r>
            <a:endParaRPr lang="en-GB" altLang="da-DK" sz="2100" b="1" dirty="0">
              <a:solidFill>
                <a:schemeClr val="accent5">
                  <a:lumMod val="20000"/>
                  <a:lumOff val="80000"/>
                </a:schemeClr>
              </a:solidFill>
              <a:latin typeface="Verdana" panose="020B0604030504040204" pitchFamily="34" charset="0"/>
            </a:endParaRPr>
          </a:p>
        </p:txBody>
      </p:sp>
      <p:sp>
        <p:nvSpPr>
          <p:cNvPr id="105" name="Rectangle 210">
            <a:extLst>
              <a:ext uri="{FF2B5EF4-FFF2-40B4-BE49-F238E27FC236}">
                <a16:creationId xmlns:a16="http://schemas.microsoft.com/office/drawing/2014/main" id="{7038F216-2D72-4277-A47D-230308F09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9" y="1279172"/>
            <a:ext cx="1705703" cy="1024411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lIns="35994" tIns="35994" rIns="35994" bIns="35994" anchor="ctr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  <a:buClr>
                <a:srgbClr val="F0B400"/>
              </a:buClr>
            </a:pPr>
            <a:r>
              <a:rPr lang="da-DK" altLang="da-DK" sz="21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Verdana" panose="020B0604030504040204" pitchFamily="34" charset="0"/>
              </a:rPr>
              <a:t>Hvem?</a:t>
            </a:r>
          </a:p>
        </p:txBody>
      </p:sp>
      <p:sp>
        <p:nvSpPr>
          <p:cNvPr id="145" name="Rectangle 8">
            <a:extLst>
              <a:ext uri="{FF2B5EF4-FFF2-40B4-BE49-F238E27FC236}">
                <a16:creationId xmlns:a16="http://schemas.microsoft.com/office/drawing/2014/main" id="{2D45F0DB-7A3F-4B43-89F0-CD630A96C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11" y="78239"/>
            <a:ext cx="1708178" cy="2889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0" name="Rectangle 114">
            <a:extLst>
              <a:ext uri="{FF2B5EF4-FFF2-40B4-BE49-F238E27FC236}">
                <a16:creationId xmlns:a16="http://schemas.microsoft.com/office/drawing/2014/main" id="{F04EC0F9-A2B7-4287-82EE-3108C8363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51" y="1167404"/>
            <a:ext cx="1712823" cy="1689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852" tIns="49013" rIns="18852" bIns="4901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a-DK" sz="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da-DK" altLang="da-DK" sz="800" b="1" dirty="0">
                <a:solidFill>
                  <a:schemeClr val="bg1"/>
                </a:solidFill>
                <a:latin typeface="+mn-lt"/>
              </a:rPr>
              <a:t>Målgruppe og interessenter</a:t>
            </a:r>
          </a:p>
        </p:txBody>
      </p:sp>
      <p:sp>
        <p:nvSpPr>
          <p:cNvPr id="151" name="Rectangle 114">
            <a:extLst>
              <a:ext uri="{FF2B5EF4-FFF2-40B4-BE49-F238E27FC236}">
                <a16:creationId xmlns:a16="http://schemas.microsoft.com/office/drawing/2014/main" id="{EC5F575E-8B63-4592-B5E4-0BFE16984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89" y="2268078"/>
            <a:ext cx="1712823" cy="1689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852" tIns="49013" rIns="18852" bIns="4901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a-DK" sz="8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da-DK" altLang="da-DK" sz="800" b="1" dirty="0">
                <a:solidFill>
                  <a:srgbClr val="FFFFFF"/>
                </a:solidFill>
                <a:latin typeface="+mn-lt"/>
              </a:rPr>
              <a:t>Effekter og succeskriterier</a:t>
            </a:r>
          </a:p>
        </p:txBody>
      </p:sp>
      <p:sp>
        <p:nvSpPr>
          <p:cNvPr id="152" name="Rectangle 114">
            <a:extLst>
              <a:ext uri="{FF2B5EF4-FFF2-40B4-BE49-F238E27FC236}">
                <a16:creationId xmlns:a16="http://schemas.microsoft.com/office/drawing/2014/main" id="{AD46D9BE-6F19-452C-A4F1-0DCDE4CBD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89" y="3773849"/>
            <a:ext cx="1712823" cy="1689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852" tIns="49013" rIns="18852" bIns="4901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a-DK" sz="8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da-DK" altLang="da-DK" sz="800" b="1" dirty="0">
                <a:solidFill>
                  <a:srgbClr val="FFFFFF"/>
                </a:solidFill>
                <a:latin typeface="+mn-lt"/>
              </a:rPr>
              <a:t>Adfærdsændringer</a:t>
            </a:r>
          </a:p>
        </p:txBody>
      </p:sp>
      <p:sp>
        <p:nvSpPr>
          <p:cNvPr id="153" name="Rectangle 114">
            <a:extLst>
              <a:ext uri="{FF2B5EF4-FFF2-40B4-BE49-F238E27FC236}">
                <a16:creationId xmlns:a16="http://schemas.microsoft.com/office/drawing/2014/main" id="{0BDFF75B-EF39-4913-AF7F-82764AD2A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2" y="5292878"/>
            <a:ext cx="1709716" cy="1689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18852" tIns="49013" rIns="18852" bIns="4901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a-DK" sz="8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da-DK" altLang="da-DK" sz="800" b="1" dirty="0">
                <a:solidFill>
                  <a:srgbClr val="FFFFFF"/>
                </a:solidFill>
                <a:latin typeface="+mn-lt"/>
              </a:rPr>
              <a:t>Leverancer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8C67528-C179-4199-AF70-2CFF23B57279}"/>
              </a:ext>
            </a:extLst>
          </p:cNvPr>
          <p:cNvSpPr txBox="1"/>
          <p:nvPr/>
        </p:nvSpPr>
        <p:spPr>
          <a:xfrm>
            <a:off x="-19763" y="39951"/>
            <a:ext cx="30861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="1" dirty="0"/>
              <a:t>Projekt					                   Uge</a:t>
            </a:r>
          </a:p>
        </p:txBody>
      </p:sp>
      <p:sp>
        <p:nvSpPr>
          <p:cNvPr id="147" name="Tekstfelt 146">
            <a:extLst>
              <a:ext uri="{FF2B5EF4-FFF2-40B4-BE49-F238E27FC236}">
                <a16:creationId xmlns:a16="http://schemas.microsoft.com/office/drawing/2014/main" id="{3CB3C2E5-6362-446C-9C28-306A49C2EB00}"/>
              </a:ext>
            </a:extLst>
          </p:cNvPr>
          <p:cNvSpPr txBox="1"/>
          <p:nvPr/>
        </p:nvSpPr>
        <p:spPr>
          <a:xfrm>
            <a:off x="-16005" y="386222"/>
            <a:ext cx="66864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="1" dirty="0"/>
              <a:t>Projektteam 		                  Projektdeltagere          Dag       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	               Dag	              Dag  	            Dag</a:t>
            </a:r>
          </a:p>
        </p:txBody>
      </p:sp>
      <p:grpSp>
        <p:nvGrpSpPr>
          <p:cNvPr id="119" name="Gruppe 118">
            <a:extLst>
              <a:ext uri="{FF2B5EF4-FFF2-40B4-BE49-F238E27FC236}">
                <a16:creationId xmlns:a16="http://schemas.microsoft.com/office/drawing/2014/main" id="{50884ED2-FF3B-45DB-8D4F-C2D9EAA24A69}"/>
              </a:ext>
            </a:extLst>
          </p:cNvPr>
          <p:cNvGrpSpPr/>
          <p:nvPr/>
        </p:nvGrpSpPr>
        <p:grpSpPr>
          <a:xfrm>
            <a:off x="7204114" y="762225"/>
            <a:ext cx="1913622" cy="6049737"/>
            <a:chOff x="7204114" y="762225"/>
            <a:chExt cx="1913622" cy="6049737"/>
          </a:xfrm>
        </p:grpSpPr>
        <p:sp>
          <p:nvSpPr>
            <p:cNvPr id="120" name="Rectangle 43">
              <a:extLst>
                <a:ext uri="{FF2B5EF4-FFF2-40B4-BE49-F238E27FC236}">
                  <a16:creationId xmlns:a16="http://schemas.microsoft.com/office/drawing/2014/main" id="{D88A0584-C2E4-438F-9B2D-DD922422405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762227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1" name="Rectangle 44">
              <a:extLst>
                <a:ext uri="{FF2B5EF4-FFF2-40B4-BE49-F238E27FC236}">
                  <a16:creationId xmlns:a16="http://schemas.microsoft.com/office/drawing/2014/main" id="{BEF53B3A-4053-4353-9077-BDD0194C125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1518756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2" name="Rectangle 45">
              <a:extLst>
                <a:ext uri="{FF2B5EF4-FFF2-40B4-BE49-F238E27FC236}">
                  <a16:creationId xmlns:a16="http://schemas.microsoft.com/office/drawing/2014/main" id="{5F0D1D68-8A04-4415-8BAD-F0014D96BE1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2275286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3" name="Rectangle 46">
              <a:extLst>
                <a:ext uri="{FF2B5EF4-FFF2-40B4-BE49-F238E27FC236}">
                  <a16:creationId xmlns:a16="http://schemas.microsoft.com/office/drawing/2014/main" id="{21D6C650-1BBF-4791-A85D-982AD521D7E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3031815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4" name="Rectangle 47">
              <a:extLst>
                <a:ext uri="{FF2B5EF4-FFF2-40B4-BE49-F238E27FC236}">
                  <a16:creationId xmlns:a16="http://schemas.microsoft.com/office/drawing/2014/main" id="{26A046FA-8E1E-4811-8FEA-83262C5D349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3788345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5" name="Rectangle 48">
              <a:extLst>
                <a:ext uri="{FF2B5EF4-FFF2-40B4-BE49-F238E27FC236}">
                  <a16:creationId xmlns:a16="http://schemas.microsoft.com/office/drawing/2014/main" id="{994CEA52-574A-4EB0-9519-1EBADB29922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4544873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6" name="Rectangle 43">
              <a:extLst>
                <a:ext uri="{FF2B5EF4-FFF2-40B4-BE49-F238E27FC236}">
                  <a16:creationId xmlns:a16="http://schemas.microsoft.com/office/drawing/2014/main" id="{E5B5C898-071A-49B0-9F96-F434B2651DD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762227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7" name="Rectangle 44">
              <a:extLst>
                <a:ext uri="{FF2B5EF4-FFF2-40B4-BE49-F238E27FC236}">
                  <a16:creationId xmlns:a16="http://schemas.microsoft.com/office/drawing/2014/main" id="{42BB0CD9-19A8-4758-A823-141E622CE45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1518756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8" name="Rectangle 45">
              <a:extLst>
                <a:ext uri="{FF2B5EF4-FFF2-40B4-BE49-F238E27FC236}">
                  <a16:creationId xmlns:a16="http://schemas.microsoft.com/office/drawing/2014/main" id="{69D3F584-BCD2-4490-B8D5-AB728E84433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2275286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9" name="Rectangle 46">
              <a:extLst>
                <a:ext uri="{FF2B5EF4-FFF2-40B4-BE49-F238E27FC236}">
                  <a16:creationId xmlns:a16="http://schemas.microsoft.com/office/drawing/2014/main" id="{B47E8C88-E5CA-4135-881F-3D4999CCFC7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3031815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30" name="Rectangle 47">
              <a:extLst>
                <a:ext uri="{FF2B5EF4-FFF2-40B4-BE49-F238E27FC236}">
                  <a16:creationId xmlns:a16="http://schemas.microsoft.com/office/drawing/2014/main" id="{237224F1-080E-4E34-B68C-CD3C12455D6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3788345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31" name="Rectangle 48">
              <a:extLst>
                <a:ext uri="{FF2B5EF4-FFF2-40B4-BE49-F238E27FC236}">
                  <a16:creationId xmlns:a16="http://schemas.microsoft.com/office/drawing/2014/main" id="{8B2B6338-FCE1-44CB-9055-503C7207026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4544873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32" name="Rectangle 48">
              <a:extLst>
                <a:ext uri="{FF2B5EF4-FFF2-40B4-BE49-F238E27FC236}">
                  <a16:creationId xmlns:a16="http://schemas.microsoft.com/office/drawing/2014/main" id="{5D483BD7-D2D5-42E9-818C-FCE3E406D71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474" y="5298703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33" name="Rectangle 48">
              <a:extLst>
                <a:ext uri="{FF2B5EF4-FFF2-40B4-BE49-F238E27FC236}">
                  <a16:creationId xmlns:a16="http://schemas.microsoft.com/office/drawing/2014/main" id="{6EBBE5AE-FD68-45E2-96F1-4402A9E482A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137" y="5298703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34" name="Rectangle 48">
              <a:extLst>
                <a:ext uri="{FF2B5EF4-FFF2-40B4-BE49-F238E27FC236}">
                  <a16:creationId xmlns:a16="http://schemas.microsoft.com/office/drawing/2014/main" id="{8D74AD78-727F-428D-ACEA-36590583E8E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7598" y="6053528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35" name="Rectangle 48">
              <a:extLst>
                <a:ext uri="{FF2B5EF4-FFF2-40B4-BE49-F238E27FC236}">
                  <a16:creationId xmlns:a16="http://schemas.microsoft.com/office/drawing/2014/main" id="{5002E7A1-FE77-4CAB-8A1F-512B40BF7E3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6261" y="6053528"/>
              <a:ext cx="950992" cy="758434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36" name="Rektangel 135">
              <a:extLst>
                <a:ext uri="{FF2B5EF4-FFF2-40B4-BE49-F238E27FC236}">
                  <a16:creationId xmlns:a16="http://schemas.microsoft.com/office/drawing/2014/main" id="{185233FD-95C2-4D30-BB9C-7E8DFA0BC6B6}"/>
                </a:ext>
              </a:extLst>
            </p:cNvPr>
            <p:cNvSpPr/>
            <p:nvPr/>
          </p:nvSpPr>
          <p:spPr>
            <a:xfrm>
              <a:off x="7204114" y="762225"/>
              <a:ext cx="1907961" cy="604973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800"/>
            </a:p>
          </p:txBody>
        </p:sp>
        <p:sp>
          <p:nvSpPr>
            <p:cNvPr id="137" name="Rectangle 114">
              <a:extLst>
                <a:ext uri="{FF2B5EF4-FFF2-40B4-BE49-F238E27FC236}">
                  <a16:creationId xmlns:a16="http://schemas.microsoft.com/office/drawing/2014/main" id="{408606A6-1BE0-4599-A9FF-4A1CFA6AC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9776" y="5305651"/>
              <a:ext cx="1907960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Aktiviteter: Hvem gør hvad, hvornår</a:t>
              </a:r>
            </a:p>
          </p:txBody>
        </p:sp>
        <p:sp>
          <p:nvSpPr>
            <p:cNvPr id="138" name="Rectangle 48">
              <a:extLst>
                <a:ext uri="{FF2B5EF4-FFF2-40B4-BE49-F238E27FC236}">
                  <a16:creationId xmlns:a16="http://schemas.microsoft.com/office/drawing/2014/main" id="{6EA21740-3EE3-4690-A8C4-EAAA90531C8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6195" y="934862"/>
              <a:ext cx="954046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39" name="Rectangle 48">
              <a:extLst>
                <a:ext uri="{FF2B5EF4-FFF2-40B4-BE49-F238E27FC236}">
                  <a16:creationId xmlns:a16="http://schemas.microsoft.com/office/drawing/2014/main" id="{9AA649FD-D06A-4374-961D-433AC9B51D6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7904" y="934862"/>
              <a:ext cx="954046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0" name="Rectangle 48">
              <a:extLst>
                <a:ext uri="{FF2B5EF4-FFF2-40B4-BE49-F238E27FC236}">
                  <a16:creationId xmlns:a16="http://schemas.microsoft.com/office/drawing/2014/main" id="{43A35C74-EB1D-4B36-A80E-4B9C78F440F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6319" y="1617591"/>
              <a:ext cx="954046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1" name="Rectangle 48">
              <a:extLst>
                <a:ext uri="{FF2B5EF4-FFF2-40B4-BE49-F238E27FC236}">
                  <a16:creationId xmlns:a16="http://schemas.microsoft.com/office/drawing/2014/main" id="{4A74F815-6E55-4DCD-8AA2-EAB49484438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8028" y="1617591"/>
              <a:ext cx="954046" cy="685993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2" name="Rectangle 48">
              <a:extLst>
                <a:ext uri="{FF2B5EF4-FFF2-40B4-BE49-F238E27FC236}">
                  <a16:creationId xmlns:a16="http://schemas.microsoft.com/office/drawing/2014/main" id="{989B6FB8-A5DA-4D4E-8972-9973CC09525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6195" y="2400514"/>
              <a:ext cx="954046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3" name="Rectangle 48">
              <a:extLst>
                <a:ext uri="{FF2B5EF4-FFF2-40B4-BE49-F238E27FC236}">
                  <a16:creationId xmlns:a16="http://schemas.microsoft.com/office/drawing/2014/main" id="{F041EC89-0B5E-4497-B792-5D2366AAD2B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7904" y="2400514"/>
              <a:ext cx="954046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4" name="Rectangle 48">
              <a:extLst>
                <a:ext uri="{FF2B5EF4-FFF2-40B4-BE49-F238E27FC236}">
                  <a16:creationId xmlns:a16="http://schemas.microsoft.com/office/drawing/2014/main" id="{620AC3EC-2BF5-4C97-AEC2-82BD7A996A3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206319" y="3110700"/>
              <a:ext cx="954046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6" name="Rectangle 48">
              <a:extLst>
                <a:ext uri="{FF2B5EF4-FFF2-40B4-BE49-F238E27FC236}">
                  <a16:creationId xmlns:a16="http://schemas.microsoft.com/office/drawing/2014/main" id="{E3058F70-C0D1-4608-8378-70BB3EFB11B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58028" y="3110700"/>
              <a:ext cx="954046" cy="713581"/>
            </a:xfrm>
            <a:prstGeom prst="rect">
              <a:avLst/>
            </a:prstGeom>
            <a:noFill/>
            <a:ln w="3175" algn="ctr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8" name="Rectangle 114">
              <a:extLst>
                <a:ext uri="{FF2B5EF4-FFF2-40B4-BE49-F238E27FC236}">
                  <a16:creationId xmlns:a16="http://schemas.microsoft.com/office/drawing/2014/main" id="{E70AD017-2797-416B-B35E-51BD406D5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1556" y="768088"/>
              <a:ext cx="1901964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da-DK" sz="800" b="1">
                  <a:solidFill>
                    <a:srgbClr val="FFFFFF"/>
                  </a:solidFill>
                  <a:latin typeface="+mn-lt"/>
                </a:rPr>
                <a:t>Interessenter</a:t>
              </a:r>
            </a:p>
          </p:txBody>
        </p:sp>
        <p:sp>
          <p:nvSpPr>
            <p:cNvPr id="149" name="Rectangle 114">
              <a:extLst>
                <a:ext uri="{FF2B5EF4-FFF2-40B4-BE49-F238E27FC236}">
                  <a16:creationId xmlns:a16="http://schemas.microsoft.com/office/drawing/2014/main" id="{BFB4A25B-D8BF-4066-8C5F-777A70D0F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98" y="2277985"/>
              <a:ext cx="1906584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Projektets risici</a:t>
              </a:r>
            </a:p>
          </p:txBody>
        </p:sp>
        <p:sp>
          <p:nvSpPr>
            <p:cNvPr id="154" name="Rectangle 114">
              <a:extLst>
                <a:ext uri="{FF2B5EF4-FFF2-40B4-BE49-F238E27FC236}">
                  <a16:creationId xmlns:a16="http://schemas.microsoft.com/office/drawing/2014/main" id="{B8D28C12-0F97-45A6-801E-48E6D8E11A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696" y="3801084"/>
              <a:ext cx="1906584" cy="1689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FFFFFF"/>
                  </a:solidFill>
                  <a:latin typeface="+mn-lt"/>
                </a:rPr>
                <a:t>Udestående opgaver</a:t>
              </a:r>
            </a:p>
          </p:txBody>
        </p:sp>
        <p:sp>
          <p:nvSpPr>
            <p:cNvPr id="155" name="Text Box 123">
              <a:extLst>
                <a:ext uri="{FF2B5EF4-FFF2-40B4-BE49-F238E27FC236}">
                  <a16:creationId xmlns:a16="http://schemas.microsoft.com/office/drawing/2014/main" id="{074C9C54-2587-4A23-A506-D264B2953D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6758183" y="1587088"/>
              <a:ext cx="1052512" cy="714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Medvirken</a:t>
              </a:r>
            </a:p>
          </p:txBody>
        </p:sp>
        <p:sp>
          <p:nvSpPr>
            <p:cNvPr id="156" name="Text Box 124">
              <a:extLst>
                <a:ext uri="{FF2B5EF4-FFF2-40B4-BE49-F238E27FC236}">
                  <a16:creationId xmlns:a16="http://schemas.microsoft.com/office/drawing/2014/main" id="{2C280521-91BD-4883-80DB-2BA3170FA5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6753" y="2166386"/>
              <a:ext cx="900113" cy="714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Indflydelse</a:t>
              </a:r>
            </a:p>
          </p:txBody>
        </p:sp>
        <p:sp>
          <p:nvSpPr>
            <p:cNvPr id="157" name="Text Box 122">
              <a:extLst>
                <a:ext uri="{FF2B5EF4-FFF2-40B4-BE49-F238E27FC236}">
                  <a16:creationId xmlns:a16="http://schemas.microsoft.com/office/drawing/2014/main" id="{E188C3C9-25C1-4FC8-910A-6B91C4811B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02287" y="3703682"/>
              <a:ext cx="744545" cy="666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Konsekvens </a:t>
              </a:r>
            </a:p>
          </p:txBody>
        </p:sp>
        <p:sp>
          <p:nvSpPr>
            <p:cNvPr id="158" name="Text Box 121">
              <a:extLst>
                <a:ext uri="{FF2B5EF4-FFF2-40B4-BE49-F238E27FC236}">
                  <a16:creationId xmlns:a16="http://schemas.microsoft.com/office/drawing/2014/main" id="{97B91B23-D82C-4841-8C69-873EF18341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6767101" y="3068778"/>
              <a:ext cx="1006475" cy="102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1311" rIns="0" bIns="11311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da-DK" altLang="da-DK" sz="800" b="1" dirty="0">
                  <a:solidFill>
                    <a:srgbClr val="000000"/>
                  </a:solidFill>
                  <a:latin typeface="+mn-lt"/>
                </a:rPr>
                <a:t>Sandsynlighed</a:t>
              </a:r>
            </a:p>
          </p:txBody>
        </p:sp>
      </p:grpSp>
      <p:sp>
        <p:nvSpPr>
          <p:cNvPr id="2" name="Tekstfelt 1">
            <a:extLst>
              <a:ext uri="{FF2B5EF4-FFF2-40B4-BE49-F238E27FC236}">
                <a16:creationId xmlns:a16="http://schemas.microsoft.com/office/drawing/2014/main" id="{410A3B00-DC59-E6EB-7CC3-2D799CE1AAC6}"/>
              </a:ext>
            </a:extLst>
          </p:cNvPr>
          <p:cNvSpPr txBox="1"/>
          <p:nvPr/>
        </p:nvSpPr>
        <p:spPr>
          <a:xfrm>
            <a:off x="7724505" y="6589229"/>
            <a:ext cx="13949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i="1" dirty="0">
                <a:latin typeface="Arial" panose="020B0604020202020204" pitchFamily="34" charset="0"/>
                <a:cs typeface="Arial" panose="020B0604020202020204" pitchFamily="34" charset="0"/>
              </a:rPr>
              <a:t>Kilde: John Ryding Olsson</a:t>
            </a:r>
          </a:p>
        </p:txBody>
      </p:sp>
    </p:spTree>
    <p:extLst>
      <p:ext uri="{BB962C8B-B14F-4D97-AF65-F5344CB8AC3E}">
        <p14:creationId xmlns:p14="http://schemas.microsoft.com/office/powerpoint/2010/main" val="3383781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e 8">
            <a:extLst>
              <a:ext uri="{FF2B5EF4-FFF2-40B4-BE49-F238E27FC236}">
                <a16:creationId xmlns:a16="http://schemas.microsoft.com/office/drawing/2014/main" id="{E08EFC24-66FE-4E69-B3F1-33AB845650EB}"/>
              </a:ext>
            </a:extLst>
          </p:cNvPr>
          <p:cNvGrpSpPr/>
          <p:nvPr/>
        </p:nvGrpSpPr>
        <p:grpSpPr>
          <a:xfrm>
            <a:off x="50631" y="78239"/>
            <a:ext cx="883294" cy="6733723"/>
            <a:chOff x="43011" y="78239"/>
            <a:chExt cx="883294" cy="6733723"/>
          </a:xfrm>
        </p:grpSpPr>
        <p:sp>
          <p:nvSpPr>
            <p:cNvPr id="303" name="Rectangle 8">
              <a:extLst>
                <a:ext uri="{FF2B5EF4-FFF2-40B4-BE49-F238E27FC236}">
                  <a16:creationId xmlns:a16="http://schemas.microsoft.com/office/drawing/2014/main" id="{F064D180-2676-4929-9120-C893680E1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60" y="420462"/>
              <a:ext cx="881106" cy="2889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304" name="Rectangle 43">
              <a:extLst>
                <a:ext uri="{FF2B5EF4-FFF2-40B4-BE49-F238E27FC236}">
                  <a16:creationId xmlns:a16="http://schemas.microsoft.com/office/drawing/2014/main" id="{6AD57A6E-6BB8-481B-B19D-4759AA25E24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762227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05" name="Rectangle 44">
              <a:extLst>
                <a:ext uri="{FF2B5EF4-FFF2-40B4-BE49-F238E27FC236}">
                  <a16:creationId xmlns:a16="http://schemas.microsoft.com/office/drawing/2014/main" id="{F4E6A009-1BDA-419B-9677-16E3DBB8FE2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1518756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06" name="Rectangle 45">
              <a:extLst>
                <a:ext uri="{FF2B5EF4-FFF2-40B4-BE49-F238E27FC236}">
                  <a16:creationId xmlns:a16="http://schemas.microsoft.com/office/drawing/2014/main" id="{6E16C5EA-35B3-498C-8E44-22B447A904A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2275286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07" name="Rectangle 46">
              <a:extLst>
                <a:ext uri="{FF2B5EF4-FFF2-40B4-BE49-F238E27FC236}">
                  <a16:creationId xmlns:a16="http://schemas.microsoft.com/office/drawing/2014/main" id="{C29027D7-B979-402D-AF58-E9CA2FCD938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3031815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08" name="Rectangle 47">
              <a:extLst>
                <a:ext uri="{FF2B5EF4-FFF2-40B4-BE49-F238E27FC236}">
                  <a16:creationId xmlns:a16="http://schemas.microsoft.com/office/drawing/2014/main" id="{69866E97-86E2-4E4B-AEBA-A52FECBAE7A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3788345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09" name="Rectangle 48">
              <a:extLst>
                <a:ext uri="{FF2B5EF4-FFF2-40B4-BE49-F238E27FC236}">
                  <a16:creationId xmlns:a16="http://schemas.microsoft.com/office/drawing/2014/main" id="{25B1E40D-70DB-4BF3-8717-B2546EF9530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4544873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10" name="Rectangle 48">
              <a:extLst>
                <a:ext uri="{FF2B5EF4-FFF2-40B4-BE49-F238E27FC236}">
                  <a16:creationId xmlns:a16="http://schemas.microsoft.com/office/drawing/2014/main" id="{59BCC856-ABD0-439B-89C9-4C5A757A190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5298703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11" name="Rectangle 48">
              <a:extLst>
                <a:ext uri="{FF2B5EF4-FFF2-40B4-BE49-F238E27FC236}">
                  <a16:creationId xmlns:a16="http://schemas.microsoft.com/office/drawing/2014/main" id="{2CE1E7C4-CACC-4FB3-A86F-8D86E9529C2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122" y="6053528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45" name="Rectangle 8">
              <a:extLst>
                <a:ext uri="{FF2B5EF4-FFF2-40B4-BE49-F238E27FC236}">
                  <a16:creationId xmlns:a16="http://schemas.microsoft.com/office/drawing/2014/main" id="{2D45F0DB-7A3F-4B43-89F0-CD630A96C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11" y="78239"/>
              <a:ext cx="882555" cy="28892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3" name="Gruppe 2">
            <a:extLst>
              <a:ext uri="{FF2B5EF4-FFF2-40B4-BE49-F238E27FC236}">
                <a16:creationId xmlns:a16="http://schemas.microsoft.com/office/drawing/2014/main" id="{44537034-34A5-4A55-826B-774222CD2AAA}"/>
              </a:ext>
            </a:extLst>
          </p:cNvPr>
          <p:cNvGrpSpPr/>
          <p:nvPr/>
        </p:nvGrpSpPr>
        <p:grpSpPr>
          <a:xfrm>
            <a:off x="980172" y="75529"/>
            <a:ext cx="8119367" cy="6738307"/>
            <a:chOff x="980173" y="75529"/>
            <a:chExt cx="7937700" cy="6738307"/>
          </a:xfrm>
        </p:grpSpPr>
        <p:grpSp>
          <p:nvGrpSpPr>
            <p:cNvPr id="2" name="Gruppe 1">
              <a:extLst>
                <a:ext uri="{FF2B5EF4-FFF2-40B4-BE49-F238E27FC236}">
                  <a16:creationId xmlns:a16="http://schemas.microsoft.com/office/drawing/2014/main" id="{D4B8749F-57CA-4607-B323-1C8EFFA93275}"/>
                </a:ext>
              </a:extLst>
            </p:cNvPr>
            <p:cNvGrpSpPr/>
            <p:nvPr/>
          </p:nvGrpSpPr>
          <p:grpSpPr>
            <a:xfrm>
              <a:off x="980173" y="75529"/>
              <a:ext cx="3950516" cy="6736433"/>
              <a:chOff x="980173" y="75529"/>
              <a:chExt cx="4407676" cy="6736433"/>
            </a:xfrm>
          </p:grpSpPr>
          <p:sp>
            <p:nvSpPr>
              <p:cNvPr id="5" name="Rectangle 197">
                <a:extLst>
                  <a:ext uri="{FF2B5EF4-FFF2-40B4-BE49-F238E27FC236}">
                    <a16:creationId xmlns:a16="http://schemas.microsoft.com/office/drawing/2014/main" id="{19581E65-8754-484A-B4FC-ABEA3C7C7B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0422" y="420462"/>
                <a:ext cx="882846" cy="28892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lIns="56553" tIns="49013" rIns="18852" bIns="49013" anchor="ctr"/>
              <a:lstStyle/>
              <a:p>
                <a:pPr algn="ctr" defTabSz="683908">
                  <a:defRPr/>
                </a:pPr>
                <a:endParaRPr lang="en-GB" sz="1500" dirty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6" name="Rectangle 198">
                <a:extLst>
                  <a:ext uri="{FF2B5EF4-FFF2-40B4-BE49-F238E27FC236}">
                    <a16:creationId xmlns:a16="http://schemas.microsoft.com/office/drawing/2014/main" id="{4AD94D0B-6526-45FF-A543-D7F22D9C3D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9786" y="420462"/>
                <a:ext cx="882847" cy="28892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lIns="56553" tIns="49013" rIns="18852" bIns="49013" anchor="ctr"/>
              <a:lstStyle/>
              <a:p>
                <a:pPr algn="ctr" defTabSz="683908">
                  <a:defRPr/>
                </a:pPr>
                <a:endParaRPr lang="en-GB" sz="1500" dirty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7" name="Rectangle 199">
                <a:extLst>
                  <a:ext uri="{FF2B5EF4-FFF2-40B4-BE49-F238E27FC236}">
                    <a16:creationId xmlns:a16="http://schemas.microsoft.com/office/drawing/2014/main" id="{C27BF27B-3219-4110-825A-3068D45087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0892" y="420462"/>
                <a:ext cx="881106" cy="28892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lIns="56553" tIns="49013" rIns="18852" bIns="49013" anchor="ctr"/>
              <a:lstStyle/>
              <a:p>
                <a:pPr algn="ctr" defTabSz="683908">
                  <a:defRPr/>
                </a:pPr>
                <a:endParaRPr lang="en-GB" sz="1500" dirty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8" name="Rectangle 200">
                <a:extLst>
                  <a:ext uri="{FF2B5EF4-FFF2-40B4-BE49-F238E27FC236}">
                    <a16:creationId xmlns:a16="http://schemas.microsoft.com/office/drawing/2014/main" id="{333B3777-260A-4F34-AFF2-A97E2080EB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0257" y="420462"/>
                <a:ext cx="882846" cy="28892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lIns="56553" tIns="49013" rIns="18852" bIns="49013" anchor="ctr"/>
              <a:lstStyle/>
              <a:p>
                <a:pPr algn="ctr" defTabSz="683908">
                  <a:defRPr/>
                </a:pPr>
                <a:endParaRPr lang="en-GB" sz="1500" dirty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5" name="Rectangle 43">
                <a:extLst>
                  <a:ext uri="{FF2B5EF4-FFF2-40B4-BE49-F238E27FC236}">
                    <a16:creationId xmlns:a16="http://schemas.microsoft.com/office/drawing/2014/main" id="{56AB060C-867F-4735-8D3D-23DC1AFAF5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860624" y="762227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6" name="Rectangle 44">
                <a:extLst>
                  <a:ext uri="{FF2B5EF4-FFF2-40B4-BE49-F238E27FC236}">
                    <a16:creationId xmlns:a16="http://schemas.microsoft.com/office/drawing/2014/main" id="{28CCF094-E4C8-4FDE-9846-75DBB23D96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860624" y="1518756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7" name="Rectangle 45">
                <a:extLst>
                  <a:ext uri="{FF2B5EF4-FFF2-40B4-BE49-F238E27FC236}">
                    <a16:creationId xmlns:a16="http://schemas.microsoft.com/office/drawing/2014/main" id="{57C50746-3F0D-4D12-83C2-C6F49963CF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860624" y="2275286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8" name="Rectangle 46">
                <a:extLst>
                  <a:ext uri="{FF2B5EF4-FFF2-40B4-BE49-F238E27FC236}">
                    <a16:creationId xmlns:a16="http://schemas.microsoft.com/office/drawing/2014/main" id="{F2D4F069-24BC-4395-A742-674BBFD754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860624" y="3031815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9" name="Rectangle 47">
                <a:extLst>
                  <a:ext uri="{FF2B5EF4-FFF2-40B4-BE49-F238E27FC236}">
                    <a16:creationId xmlns:a16="http://schemas.microsoft.com/office/drawing/2014/main" id="{F1B33570-98AB-4E23-891A-27DEA4A425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860624" y="3788345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0" name="Rectangle 48">
                <a:extLst>
                  <a:ext uri="{FF2B5EF4-FFF2-40B4-BE49-F238E27FC236}">
                    <a16:creationId xmlns:a16="http://schemas.microsoft.com/office/drawing/2014/main" id="{180B8E0B-927B-42DC-9524-2DBA5D426A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860624" y="4544873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1" name="Rectangle 43">
                <a:extLst>
                  <a:ext uri="{FF2B5EF4-FFF2-40B4-BE49-F238E27FC236}">
                    <a16:creationId xmlns:a16="http://schemas.microsoft.com/office/drawing/2014/main" id="{41ED292A-60B8-421B-9993-90FB72CCC6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740645" y="762228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2" name="Rectangle 44">
                <a:extLst>
                  <a:ext uri="{FF2B5EF4-FFF2-40B4-BE49-F238E27FC236}">
                    <a16:creationId xmlns:a16="http://schemas.microsoft.com/office/drawing/2014/main" id="{7A41725C-F59A-4EB9-BB17-3CBFFF75D0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740645" y="1518756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3" name="Rectangle 45">
                <a:extLst>
                  <a:ext uri="{FF2B5EF4-FFF2-40B4-BE49-F238E27FC236}">
                    <a16:creationId xmlns:a16="http://schemas.microsoft.com/office/drawing/2014/main" id="{B0F6C8D7-8DDD-4048-B15D-C304FA35C9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740645" y="2275286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4" name="Rectangle 46">
                <a:extLst>
                  <a:ext uri="{FF2B5EF4-FFF2-40B4-BE49-F238E27FC236}">
                    <a16:creationId xmlns:a16="http://schemas.microsoft.com/office/drawing/2014/main" id="{28AD305F-6107-43A6-A0A7-3838FB0BAC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740645" y="3031815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5" name="Rectangle 47">
                <a:extLst>
                  <a:ext uri="{FF2B5EF4-FFF2-40B4-BE49-F238E27FC236}">
                    <a16:creationId xmlns:a16="http://schemas.microsoft.com/office/drawing/2014/main" id="{1AD5BC92-EC42-4CA6-B9BE-FBA8AB5A18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740645" y="3788345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6" name="Rectangle 48">
                <a:extLst>
                  <a:ext uri="{FF2B5EF4-FFF2-40B4-BE49-F238E27FC236}">
                    <a16:creationId xmlns:a16="http://schemas.microsoft.com/office/drawing/2014/main" id="{1AB84EEE-370F-4ED0-934A-DFDF649DA3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740645" y="4544873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" name="Rectangle 8">
                <a:extLst>
                  <a:ext uri="{FF2B5EF4-FFF2-40B4-BE49-F238E27FC236}">
                    <a16:creationId xmlns:a16="http://schemas.microsoft.com/office/drawing/2014/main" id="{B0FA4BE9-B9F8-4D13-9F39-7132954547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1057" y="420462"/>
                <a:ext cx="881106" cy="28892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lIns="56553" tIns="49013" rIns="18852" bIns="49013" anchor="ctr"/>
              <a:lstStyle/>
              <a:p>
                <a:pPr algn="ctr" defTabSz="683908">
                  <a:defRPr/>
                </a:pPr>
                <a:endParaRPr lang="en-GB" sz="1500" dirty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9" name="Rectangle 43">
                <a:extLst>
                  <a:ext uri="{FF2B5EF4-FFF2-40B4-BE49-F238E27FC236}">
                    <a16:creationId xmlns:a16="http://schemas.microsoft.com/office/drawing/2014/main" id="{EF594C3B-11B9-441F-A088-394A5F12B1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980604" y="762227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0" name="Rectangle 44">
                <a:extLst>
                  <a:ext uri="{FF2B5EF4-FFF2-40B4-BE49-F238E27FC236}">
                    <a16:creationId xmlns:a16="http://schemas.microsoft.com/office/drawing/2014/main" id="{CEE90873-757B-40AE-B4B7-5EA8C923B3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980604" y="1518756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1" name="Rectangle 45">
                <a:extLst>
                  <a:ext uri="{FF2B5EF4-FFF2-40B4-BE49-F238E27FC236}">
                    <a16:creationId xmlns:a16="http://schemas.microsoft.com/office/drawing/2014/main" id="{181556D1-B06F-41D3-BF5C-2AC3731891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980604" y="2275286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2" name="Rectangle 46">
                <a:extLst>
                  <a:ext uri="{FF2B5EF4-FFF2-40B4-BE49-F238E27FC236}">
                    <a16:creationId xmlns:a16="http://schemas.microsoft.com/office/drawing/2014/main" id="{FD1D2E30-CCF0-43A2-AF87-60F197766B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980604" y="3031815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3" name="Rectangle 47">
                <a:extLst>
                  <a:ext uri="{FF2B5EF4-FFF2-40B4-BE49-F238E27FC236}">
                    <a16:creationId xmlns:a16="http://schemas.microsoft.com/office/drawing/2014/main" id="{FD778608-2F7C-429A-9236-4B398506F0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980604" y="3788345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4" name="Rectangle 48">
                <a:extLst>
                  <a:ext uri="{FF2B5EF4-FFF2-40B4-BE49-F238E27FC236}">
                    <a16:creationId xmlns:a16="http://schemas.microsoft.com/office/drawing/2014/main" id="{643EA88E-B1C2-4C16-A002-CE3DB670CE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980604" y="4544873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68" name="Rectangle 48">
                <a:extLst>
                  <a:ext uri="{FF2B5EF4-FFF2-40B4-BE49-F238E27FC236}">
                    <a16:creationId xmlns:a16="http://schemas.microsoft.com/office/drawing/2014/main" id="{865FDA46-59C8-4A09-87AE-A1C202E8FF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980604" y="5298703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83" name="Rectangle 48">
                <a:extLst>
                  <a:ext uri="{FF2B5EF4-FFF2-40B4-BE49-F238E27FC236}">
                    <a16:creationId xmlns:a16="http://schemas.microsoft.com/office/drawing/2014/main" id="{DF135165-0649-43B9-9EEF-08701C22F9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980719" y="6053528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69" name="Rectangle 48">
                <a:extLst>
                  <a:ext uri="{FF2B5EF4-FFF2-40B4-BE49-F238E27FC236}">
                    <a16:creationId xmlns:a16="http://schemas.microsoft.com/office/drawing/2014/main" id="{A8F2B86F-44EE-4F12-BA88-C8BC352D84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860624" y="5298703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70" name="Rectangle 48">
                <a:extLst>
                  <a:ext uri="{FF2B5EF4-FFF2-40B4-BE49-F238E27FC236}">
                    <a16:creationId xmlns:a16="http://schemas.microsoft.com/office/drawing/2014/main" id="{FCB1A42D-B1E5-480A-9820-50ADFB38D0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740646" y="5298703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84" name="Rectangle 48">
                <a:extLst>
                  <a:ext uri="{FF2B5EF4-FFF2-40B4-BE49-F238E27FC236}">
                    <a16:creationId xmlns:a16="http://schemas.microsoft.com/office/drawing/2014/main" id="{85AC2E9D-6CBA-4DA7-9865-E09A91BF7B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860739" y="6053528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85" name="Rectangle 48">
                <a:extLst>
                  <a:ext uri="{FF2B5EF4-FFF2-40B4-BE49-F238E27FC236}">
                    <a16:creationId xmlns:a16="http://schemas.microsoft.com/office/drawing/2014/main" id="{3D3F7DD9-086F-458C-B1B1-4FA623E181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740761" y="6053528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7" name="Rectangle 43">
                <a:extLst>
                  <a:ext uri="{FF2B5EF4-FFF2-40B4-BE49-F238E27FC236}">
                    <a16:creationId xmlns:a16="http://schemas.microsoft.com/office/drawing/2014/main" id="{CE196A21-3BD5-4DA1-A846-B9E720598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3620666" y="762227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8" name="Rectangle 44">
                <a:extLst>
                  <a:ext uri="{FF2B5EF4-FFF2-40B4-BE49-F238E27FC236}">
                    <a16:creationId xmlns:a16="http://schemas.microsoft.com/office/drawing/2014/main" id="{1B76BCE1-0B47-43F9-844D-A39A0B0B94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3620666" y="1518756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9" name="Rectangle 45">
                <a:extLst>
                  <a:ext uri="{FF2B5EF4-FFF2-40B4-BE49-F238E27FC236}">
                    <a16:creationId xmlns:a16="http://schemas.microsoft.com/office/drawing/2014/main" id="{CF54815A-6D5F-4098-8507-337C07C311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3620666" y="2275286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0" name="Rectangle 46">
                <a:extLst>
                  <a:ext uri="{FF2B5EF4-FFF2-40B4-BE49-F238E27FC236}">
                    <a16:creationId xmlns:a16="http://schemas.microsoft.com/office/drawing/2014/main" id="{404EC368-32A9-4B68-9ED6-19C9A67366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3620666" y="3031815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1" name="Rectangle 47">
                <a:extLst>
                  <a:ext uri="{FF2B5EF4-FFF2-40B4-BE49-F238E27FC236}">
                    <a16:creationId xmlns:a16="http://schemas.microsoft.com/office/drawing/2014/main" id="{C27D944A-1CF5-46E2-ADEB-A4188606EF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3620666" y="3788345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2" name="Rectangle 48">
                <a:extLst>
                  <a:ext uri="{FF2B5EF4-FFF2-40B4-BE49-F238E27FC236}">
                    <a16:creationId xmlns:a16="http://schemas.microsoft.com/office/drawing/2014/main" id="{E25F14A3-E6E6-4F7F-B676-901A632504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3620666" y="4544873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3" name="Rectangle 43">
                <a:extLst>
                  <a:ext uri="{FF2B5EF4-FFF2-40B4-BE49-F238E27FC236}">
                    <a16:creationId xmlns:a16="http://schemas.microsoft.com/office/drawing/2014/main" id="{D57E0AA1-C073-4A6E-B36A-F85C915CD3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500689" y="762227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4" name="Rectangle 44">
                <a:extLst>
                  <a:ext uri="{FF2B5EF4-FFF2-40B4-BE49-F238E27FC236}">
                    <a16:creationId xmlns:a16="http://schemas.microsoft.com/office/drawing/2014/main" id="{6A2DA4EF-0069-452D-AF68-B7D5211A8B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500689" y="1518756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5" name="Rectangle 45">
                <a:extLst>
                  <a:ext uri="{FF2B5EF4-FFF2-40B4-BE49-F238E27FC236}">
                    <a16:creationId xmlns:a16="http://schemas.microsoft.com/office/drawing/2014/main" id="{8B5CF455-3AFD-48D2-8CAA-DCFA825898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500689" y="2275286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6" name="Rectangle 46">
                <a:extLst>
                  <a:ext uri="{FF2B5EF4-FFF2-40B4-BE49-F238E27FC236}">
                    <a16:creationId xmlns:a16="http://schemas.microsoft.com/office/drawing/2014/main" id="{8747C280-B612-4971-871C-60C532A110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500689" y="3031815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7" name="Rectangle 47">
                <a:extLst>
                  <a:ext uri="{FF2B5EF4-FFF2-40B4-BE49-F238E27FC236}">
                    <a16:creationId xmlns:a16="http://schemas.microsoft.com/office/drawing/2014/main" id="{EF2D4708-C732-4E01-9F58-2CF8E2EBFF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500689" y="3788345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8" name="Rectangle 48">
                <a:extLst>
                  <a:ext uri="{FF2B5EF4-FFF2-40B4-BE49-F238E27FC236}">
                    <a16:creationId xmlns:a16="http://schemas.microsoft.com/office/drawing/2014/main" id="{A348BD85-8973-4ED2-8217-2264EB37A3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500689" y="4544873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71" name="Rectangle 48">
                <a:extLst>
                  <a:ext uri="{FF2B5EF4-FFF2-40B4-BE49-F238E27FC236}">
                    <a16:creationId xmlns:a16="http://schemas.microsoft.com/office/drawing/2014/main" id="{8495DC67-F576-4C2C-B9B6-8E019C24DB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3620666" y="5298703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72" name="Rectangle 48">
                <a:extLst>
                  <a:ext uri="{FF2B5EF4-FFF2-40B4-BE49-F238E27FC236}">
                    <a16:creationId xmlns:a16="http://schemas.microsoft.com/office/drawing/2014/main" id="{668863F6-ED5A-4CE0-86A3-78ADDDA078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500689" y="5298703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86" name="Rectangle 48">
                <a:extLst>
                  <a:ext uri="{FF2B5EF4-FFF2-40B4-BE49-F238E27FC236}">
                    <a16:creationId xmlns:a16="http://schemas.microsoft.com/office/drawing/2014/main" id="{A50B7526-410B-45DC-8693-7D8CC57F07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3620781" y="6053528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87" name="Rectangle 48">
                <a:extLst>
                  <a:ext uri="{FF2B5EF4-FFF2-40B4-BE49-F238E27FC236}">
                    <a16:creationId xmlns:a16="http://schemas.microsoft.com/office/drawing/2014/main" id="{81C8B607-6781-4F90-9525-A27AA66072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500804" y="6053528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DC6CB31A-D04B-450D-BE61-B674AC35A5F0}"/>
                  </a:ext>
                </a:extLst>
              </p:cNvPr>
              <p:cNvSpPr/>
              <p:nvPr/>
            </p:nvSpPr>
            <p:spPr>
              <a:xfrm>
                <a:off x="980173" y="75529"/>
                <a:ext cx="4407676" cy="29195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grpSp>
          <p:nvGrpSpPr>
            <p:cNvPr id="160" name="Gruppe 159">
              <a:extLst>
                <a:ext uri="{FF2B5EF4-FFF2-40B4-BE49-F238E27FC236}">
                  <a16:creationId xmlns:a16="http://schemas.microsoft.com/office/drawing/2014/main" id="{159B36F0-0833-46E5-B0FE-FBD0F007CE4E}"/>
                </a:ext>
              </a:extLst>
            </p:cNvPr>
            <p:cNvGrpSpPr/>
            <p:nvPr/>
          </p:nvGrpSpPr>
          <p:grpSpPr>
            <a:xfrm>
              <a:off x="4967357" y="77403"/>
              <a:ext cx="3950516" cy="6736433"/>
              <a:chOff x="980173" y="75529"/>
              <a:chExt cx="4407676" cy="6736433"/>
            </a:xfrm>
          </p:grpSpPr>
          <p:sp>
            <p:nvSpPr>
              <p:cNvPr id="161" name="Rectangle 197">
                <a:extLst>
                  <a:ext uri="{FF2B5EF4-FFF2-40B4-BE49-F238E27FC236}">
                    <a16:creationId xmlns:a16="http://schemas.microsoft.com/office/drawing/2014/main" id="{06393D57-B1CC-465C-B1F7-5F99DADC24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0422" y="420462"/>
                <a:ext cx="882846" cy="28892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lIns="56553" tIns="49013" rIns="18852" bIns="49013" anchor="ctr"/>
              <a:lstStyle/>
              <a:p>
                <a:pPr algn="ctr" defTabSz="683908">
                  <a:defRPr/>
                </a:pPr>
                <a:endParaRPr lang="en-GB" sz="1500" dirty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62" name="Rectangle 198">
                <a:extLst>
                  <a:ext uri="{FF2B5EF4-FFF2-40B4-BE49-F238E27FC236}">
                    <a16:creationId xmlns:a16="http://schemas.microsoft.com/office/drawing/2014/main" id="{45C0B29B-031B-4FE1-91B4-0F8090D72C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9786" y="420462"/>
                <a:ext cx="882847" cy="28892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lIns="56553" tIns="49013" rIns="18852" bIns="49013" anchor="ctr"/>
              <a:lstStyle/>
              <a:p>
                <a:pPr algn="ctr" defTabSz="683908">
                  <a:defRPr/>
                </a:pPr>
                <a:endParaRPr lang="en-GB" sz="1500" dirty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63" name="Rectangle 199">
                <a:extLst>
                  <a:ext uri="{FF2B5EF4-FFF2-40B4-BE49-F238E27FC236}">
                    <a16:creationId xmlns:a16="http://schemas.microsoft.com/office/drawing/2014/main" id="{BA58F9CE-3579-46B1-8923-F8CF4E4B5B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0892" y="420462"/>
                <a:ext cx="881106" cy="28892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lIns="56553" tIns="49013" rIns="18852" bIns="49013" anchor="ctr"/>
              <a:lstStyle/>
              <a:p>
                <a:pPr algn="ctr" defTabSz="683908">
                  <a:defRPr/>
                </a:pPr>
                <a:endParaRPr lang="en-GB" sz="1500" dirty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64" name="Rectangle 200">
                <a:extLst>
                  <a:ext uri="{FF2B5EF4-FFF2-40B4-BE49-F238E27FC236}">
                    <a16:creationId xmlns:a16="http://schemas.microsoft.com/office/drawing/2014/main" id="{F113579E-96AC-43D2-9FAD-79AA5CC83A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0257" y="420462"/>
                <a:ext cx="882846" cy="28892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lIns="56553" tIns="49013" rIns="18852" bIns="49013" anchor="ctr"/>
              <a:lstStyle/>
              <a:p>
                <a:pPr algn="ctr" defTabSz="683908">
                  <a:defRPr/>
                </a:pPr>
                <a:endParaRPr lang="en-GB" sz="1500" dirty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65" name="Rectangle 43">
                <a:extLst>
                  <a:ext uri="{FF2B5EF4-FFF2-40B4-BE49-F238E27FC236}">
                    <a16:creationId xmlns:a16="http://schemas.microsoft.com/office/drawing/2014/main" id="{3967E75A-D8C9-4AE2-90C3-6EE27AA05A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860624" y="762227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66" name="Rectangle 44">
                <a:extLst>
                  <a:ext uri="{FF2B5EF4-FFF2-40B4-BE49-F238E27FC236}">
                    <a16:creationId xmlns:a16="http://schemas.microsoft.com/office/drawing/2014/main" id="{1D6CF082-1881-4058-B82A-1CB9186914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860624" y="1518756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67" name="Rectangle 45">
                <a:extLst>
                  <a:ext uri="{FF2B5EF4-FFF2-40B4-BE49-F238E27FC236}">
                    <a16:creationId xmlns:a16="http://schemas.microsoft.com/office/drawing/2014/main" id="{FB6AC291-05AD-4BE9-91EC-F2856273B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860624" y="2275286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68" name="Rectangle 46">
                <a:extLst>
                  <a:ext uri="{FF2B5EF4-FFF2-40B4-BE49-F238E27FC236}">
                    <a16:creationId xmlns:a16="http://schemas.microsoft.com/office/drawing/2014/main" id="{2E698439-DF5F-4F57-B6D9-2CB89CEFAF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860624" y="3031815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69" name="Rectangle 47">
                <a:extLst>
                  <a:ext uri="{FF2B5EF4-FFF2-40B4-BE49-F238E27FC236}">
                    <a16:creationId xmlns:a16="http://schemas.microsoft.com/office/drawing/2014/main" id="{1BD450A5-6C77-47C8-A7A1-A9663FBB9A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860624" y="3788345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70" name="Rectangle 48">
                <a:extLst>
                  <a:ext uri="{FF2B5EF4-FFF2-40B4-BE49-F238E27FC236}">
                    <a16:creationId xmlns:a16="http://schemas.microsoft.com/office/drawing/2014/main" id="{ECB2CB93-6512-447D-BD03-77E6C6AA58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860624" y="4544873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71" name="Rectangle 43">
                <a:extLst>
                  <a:ext uri="{FF2B5EF4-FFF2-40B4-BE49-F238E27FC236}">
                    <a16:creationId xmlns:a16="http://schemas.microsoft.com/office/drawing/2014/main" id="{508614D7-42C3-4419-8B9A-B0F5462BB0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740645" y="762228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72" name="Rectangle 44">
                <a:extLst>
                  <a:ext uri="{FF2B5EF4-FFF2-40B4-BE49-F238E27FC236}">
                    <a16:creationId xmlns:a16="http://schemas.microsoft.com/office/drawing/2014/main" id="{71E8766C-A17C-43D5-BD26-86E5E8442D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740645" y="1518756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73" name="Rectangle 45">
                <a:extLst>
                  <a:ext uri="{FF2B5EF4-FFF2-40B4-BE49-F238E27FC236}">
                    <a16:creationId xmlns:a16="http://schemas.microsoft.com/office/drawing/2014/main" id="{50B8EB12-7D3F-4236-93F1-4C3760D372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740645" y="2275286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74" name="Rectangle 46">
                <a:extLst>
                  <a:ext uri="{FF2B5EF4-FFF2-40B4-BE49-F238E27FC236}">
                    <a16:creationId xmlns:a16="http://schemas.microsoft.com/office/drawing/2014/main" id="{98EAFACD-663E-4BC8-ACEF-F6400285B0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740645" y="3031815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75" name="Rectangle 47">
                <a:extLst>
                  <a:ext uri="{FF2B5EF4-FFF2-40B4-BE49-F238E27FC236}">
                    <a16:creationId xmlns:a16="http://schemas.microsoft.com/office/drawing/2014/main" id="{EA4698E8-FCEF-4FD5-9831-D743FBD1EE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740645" y="3788345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76" name="Rectangle 48">
                <a:extLst>
                  <a:ext uri="{FF2B5EF4-FFF2-40B4-BE49-F238E27FC236}">
                    <a16:creationId xmlns:a16="http://schemas.microsoft.com/office/drawing/2014/main" id="{614C0EF7-3469-4AB6-AC9B-1FFD7E9477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740645" y="4544873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77" name="Rectangle 8">
                <a:extLst>
                  <a:ext uri="{FF2B5EF4-FFF2-40B4-BE49-F238E27FC236}">
                    <a16:creationId xmlns:a16="http://schemas.microsoft.com/office/drawing/2014/main" id="{1021AB1A-6D37-47EC-B526-C4A3A3B93B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1057" y="420462"/>
                <a:ext cx="881106" cy="28892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1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lIns="56553" tIns="49013" rIns="18852" bIns="49013" anchor="ctr"/>
              <a:lstStyle/>
              <a:p>
                <a:pPr algn="ctr" defTabSz="683908">
                  <a:defRPr/>
                </a:pPr>
                <a:endParaRPr lang="en-GB" sz="1500" dirty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78" name="Rectangle 43">
                <a:extLst>
                  <a:ext uri="{FF2B5EF4-FFF2-40B4-BE49-F238E27FC236}">
                    <a16:creationId xmlns:a16="http://schemas.microsoft.com/office/drawing/2014/main" id="{398BA4EA-1ABF-415A-B187-99C7543493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980604" y="762227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79" name="Rectangle 44">
                <a:extLst>
                  <a:ext uri="{FF2B5EF4-FFF2-40B4-BE49-F238E27FC236}">
                    <a16:creationId xmlns:a16="http://schemas.microsoft.com/office/drawing/2014/main" id="{1C878B07-4ED3-4EBB-AA0E-BD959505F1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980604" y="1518756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80" name="Rectangle 45">
                <a:extLst>
                  <a:ext uri="{FF2B5EF4-FFF2-40B4-BE49-F238E27FC236}">
                    <a16:creationId xmlns:a16="http://schemas.microsoft.com/office/drawing/2014/main" id="{2636F6A3-F3A5-42A5-9A46-F3CEB2A60C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980604" y="2275286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81" name="Rectangle 46">
                <a:extLst>
                  <a:ext uri="{FF2B5EF4-FFF2-40B4-BE49-F238E27FC236}">
                    <a16:creationId xmlns:a16="http://schemas.microsoft.com/office/drawing/2014/main" id="{41DB88CC-EF98-44BA-A0F5-E6B8E2373E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980604" y="3031815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82" name="Rectangle 47">
                <a:extLst>
                  <a:ext uri="{FF2B5EF4-FFF2-40B4-BE49-F238E27FC236}">
                    <a16:creationId xmlns:a16="http://schemas.microsoft.com/office/drawing/2014/main" id="{EE867F79-75D0-4A28-847E-7C84FB6F8B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980604" y="3788345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83" name="Rectangle 48">
                <a:extLst>
                  <a:ext uri="{FF2B5EF4-FFF2-40B4-BE49-F238E27FC236}">
                    <a16:creationId xmlns:a16="http://schemas.microsoft.com/office/drawing/2014/main" id="{73A62FFC-7BB8-4ADB-B12E-D970C9051C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980604" y="4544873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84" name="Rectangle 48">
                <a:extLst>
                  <a:ext uri="{FF2B5EF4-FFF2-40B4-BE49-F238E27FC236}">
                    <a16:creationId xmlns:a16="http://schemas.microsoft.com/office/drawing/2014/main" id="{562B43A4-C6E9-411D-A214-9AB59A4FEF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980604" y="5298703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85" name="Rectangle 48">
                <a:extLst>
                  <a:ext uri="{FF2B5EF4-FFF2-40B4-BE49-F238E27FC236}">
                    <a16:creationId xmlns:a16="http://schemas.microsoft.com/office/drawing/2014/main" id="{4FB85B99-3002-424A-A977-945CC9EAB4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980719" y="6053528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86" name="Rectangle 48">
                <a:extLst>
                  <a:ext uri="{FF2B5EF4-FFF2-40B4-BE49-F238E27FC236}">
                    <a16:creationId xmlns:a16="http://schemas.microsoft.com/office/drawing/2014/main" id="{526FAF34-A18E-4508-B335-8BF500EE42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860624" y="5298703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87" name="Rectangle 48">
                <a:extLst>
                  <a:ext uri="{FF2B5EF4-FFF2-40B4-BE49-F238E27FC236}">
                    <a16:creationId xmlns:a16="http://schemas.microsoft.com/office/drawing/2014/main" id="{D8F45BD8-8131-43FA-AA81-3DBE344755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740646" y="5298703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88" name="Rectangle 48">
                <a:extLst>
                  <a:ext uri="{FF2B5EF4-FFF2-40B4-BE49-F238E27FC236}">
                    <a16:creationId xmlns:a16="http://schemas.microsoft.com/office/drawing/2014/main" id="{96EC79C2-EBF1-4FE6-8A97-1D7D7489CC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860739" y="6053528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89" name="Rectangle 48">
                <a:extLst>
                  <a:ext uri="{FF2B5EF4-FFF2-40B4-BE49-F238E27FC236}">
                    <a16:creationId xmlns:a16="http://schemas.microsoft.com/office/drawing/2014/main" id="{8096A6C8-C4FF-4064-8653-DD6DC726B8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740761" y="6053528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90" name="Rectangle 43">
                <a:extLst>
                  <a:ext uri="{FF2B5EF4-FFF2-40B4-BE49-F238E27FC236}">
                    <a16:creationId xmlns:a16="http://schemas.microsoft.com/office/drawing/2014/main" id="{BB432CCF-BA94-467C-A130-AB715C2B4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3620666" y="762227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91" name="Rectangle 44">
                <a:extLst>
                  <a:ext uri="{FF2B5EF4-FFF2-40B4-BE49-F238E27FC236}">
                    <a16:creationId xmlns:a16="http://schemas.microsoft.com/office/drawing/2014/main" id="{785EDA44-EA45-45A7-91F8-0FAA199CBF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3620666" y="1518756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92" name="Rectangle 45">
                <a:extLst>
                  <a:ext uri="{FF2B5EF4-FFF2-40B4-BE49-F238E27FC236}">
                    <a16:creationId xmlns:a16="http://schemas.microsoft.com/office/drawing/2014/main" id="{0D9244A9-4BCC-4E58-849E-A1E0395373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3620666" y="2275286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93" name="Rectangle 46">
                <a:extLst>
                  <a:ext uri="{FF2B5EF4-FFF2-40B4-BE49-F238E27FC236}">
                    <a16:creationId xmlns:a16="http://schemas.microsoft.com/office/drawing/2014/main" id="{0AFD948F-40F0-4405-B5FB-C8E8F8C7D0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3620666" y="3031815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94" name="Rectangle 47">
                <a:extLst>
                  <a:ext uri="{FF2B5EF4-FFF2-40B4-BE49-F238E27FC236}">
                    <a16:creationId xmlns:a16="http://schemas.microsoft.com/office/drawing/2014/main" id="{D6A4F7C2-581D-4EF8-8EB3-A503EC0144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3620666" y="3788345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95" name="Rectangle 48">
                <a:extLst>
                  <a:ext uri="{FF2B5EF4-FFF2-40B4-BE49-F238E27FC236}">
                    <a16:creationId xmlns:a16="http://schemas.microsoft.com/office/drawing/2014/main" id="{16C22860-CC00-4CA3-A684-39DA983930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3620666" y="4544873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96" name="Rectangle 43">
                <a:extLst>
                  <a:ext uri="{FF2B5EF4-FFF2-40B4-BE49-F238E27FC236}">
                    <a16:creationId xmlns:a16="http://schemas.microsoft.com/office/drawing/2014/main" id="{056EC88D-1E9D-4A9F-870D-DC6428B193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500689" y="762227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97" name="Rectangle 44">
                <a:extLst>
                  <a:ext uri="{FF2B5EF4-FFF2-40B4-BE49-F238E27FC236}">
                    <a16:creationId xmlns:a16="http://schemas.microsoft.com/office/drawing/2014/main" id="{1B76ACD9-95C0-4278-A29B-0C1C3FEF26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500689" y="1518756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98" name="Rectangle 45">
                <a:extLst>
                  <a:ext uri="{FF2B5EF4-FFF2-40B4-BE49-F238E27FC236}">
                    <a16:creationId xmlns:a16="http://schemas.microsoft.com/office/drawing/2014/main" id="{12523FEE-EA40-4789-B6BA-2C91398712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500689" y="2275286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99" name="Rectangle 46">
                <a:extLst>
                  <a:ext uri="{FF2B5EF4-FFF2-40B4-BE49-F238E27FC236}">
                    <a16:creationId xmlns:a16="http://schemas.microsoft.com/office/drawing/2014/main" id="{96FB2B15-4A9C-419E-807F-4E26B6841A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500689" y="3031815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00" name="Rectangle 47">
                <a:extLst>
                  <a:ext uri="{FF2B5EF4-FFF2-40B4-BE49-F238E27FC236}">
                    <a16:creationId xmlns:a16="http://schemas.microsoft.com/office/drawing/2014/main" id="{C5D97E3A-4A40-40A0-9186-F43436E82E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500689" y="3788345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01" name="Rectangle 48">
                <a:extLst>
                  <a:ext uri="{FF2B5EF4-FFF2-40B4-BE49-F238E27FC236}">
                    <a16:creationId xmlns:a16="http://schemas.microsoft.com/office/drawing/2014/main" id="{86F913AC-BEAB-4701-BA7E-43B7659334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500689" y="4544873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02" name="Rectangle 48">
                <a:extLst>
                  <a:ext uri="{FF2B5EF4-FFF2-40B4-BE49-F238E27FC236}">
                    <a16:creationId xmlns:a16="http://schemas.microsoft.com/office/drawing/2014/main" id="{FFC9ABEE-C15C-47FA-9295-C4302CF518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3620666" y="5298703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03" name="Rectangle 48">
                <a:extLst>
                  <a:ext uri="{FF2B5EF4-FFF2-40B4-BE49-F238E27FC236}">
                    <a16:creationId xmlns:a16="http://schemas.microsoft.com/office/drawing/2014/main" id="{762A8DC8-EDD5-472D-86BF-6FFB051A1F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500689" y="5298703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04" name="Rectangle 48">
                <a:extLst>
                  <a:ext uri="{FF2B5EF4-FFF2-40B4-BE49-F238E27FC236}">
                    <a16:creationId xmlns:a16="http://schemas.microsoft.com/office/drawing/2014/main" id="{725C9A6A-A7A1-4921-A3ED-3B3FF2ED8B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3620781" y="6053528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05" name="Rectangle 48">
                <a:extLst>
                  <a:ext uri="{FF2B5EF4-FFF2-40B4-BE49-F238E27FC236}">
                    <a16:creationId xmlns:a16="http://schemas.microsoft.com/office/drawing/2014/main" id="{A2DE3719-887A-4548-8D9E-F345BCC6CD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500804" y="6053528"/>
                <a:ext cx="882183" cy="758434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06" name="Rektangel 205">
                <a:extLst>
                  <a:ext uri="{FF2B5EF4-FFF2-40B4-BE49-F238E27FC236}">
                    <a16:creationId xmlns:a16="http://schemas.microsoft.com/office/drawing/2014/main" id="{F1528C82-1EEC-49D7-BF0F-C9AE722CA4F9}"/>
                  </a:ext>
                </a:extLst>
              </p:cNvPr>
              <p:cNvSpPr/>
              <p:nvPr/>
            </p:nvSpPr>
            <p:spPr>
              <a:xfrm>
                <a:off x="980173" y="75529"/>
                <a:ext cx="4407676" cy="29195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</p:grpSp>
      <p:sp>
        <p:nvSpPr>
          <p:cNvPr id="11" name="Tekstfelt 10">
            <a:extLst>
              <a:ext uri="{FF2B5EF4-FFF2-40B4-BE49-F238E27FC236}">
                <a16:creationId xmlns:a16="http://schemas.microsoft.com/office/drawing/2014/main" id="{C8C67528-C179-4199-AF70-2CFF23B57279}"/>
              </a:ext>
            </a:extLst>
          </p:cNvPr>
          <p:cNvSpPr txBox="1"/>
          <p:nvPr/>
        </p:nvSpPr>
        <p:spPr>
          <a:xfrm>
            <a:off x="-19763" y="39951"/>
            <a:ext cx="72987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="1" dirty="0"/>
              <a:t>Projekt					                        Uge									   Uge</a:t>
            </a:r>
          </a:p>
        </p:txBody>
      </p:sp>
      <p:sp>
        <p:nvSpPr>
          <p:cNvPr id="147" name="Tekstfelt 146">
            <a:extLst>
              <a:ext uri="{FF2B5EF4-FFF2-40B4-BE49-F238E27FC236}">
                <a16:creationId xmlns:a16="http://schemas.microsoft.com/office/drawing/2014/main" id="{3CB3C2E5-6362-446C-9C28-306A49C2EB00}"/>
              </a:ext>
            </a:extLst>
          </p:cNvPr>
          <p:cNvSpPr txBox="1"/>
          <p:nvPr/>
        </p:nvSpPr>
        <p:spPr>
          <a:xfrm>
            <a:off x="-19815" y="386222"/>
            <a:ext cx="86805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="1" dirty="0"/>
              <a:t>Projektdeltagere          Dag    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	            Dag	                            Dag  	                       Dag  		Dag	               Dag    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    	     Dag		Dag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AD6AC6B-B0C7-FA7F-01D9-6A53196C53D5}"/>
              </a:ext>
            </a:extLst>
          </p:cNvPr>
          <p:cNvSpPr txBox="1"/>
          <p:nvPr/>
        </p:nvSpPr>
        <p:spPr>
          <a:xfrm>
            <a:off x="7724505" y="6589229"/>
            <a:ext cx="13949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i="1" dirty="0">
                <a:latin typeface="Arial" panose="020B0604020202020204" pitchFamily="34" charset="0"/>
                <a:cs typeface="Arial" panose="020B0604020202020204" pitchFamily="34" charset="0"/>
              </a:rPr>
              <a:t>Kilde: John Ryding Olsson</a:t>
            </a:r>
          </a:p>
        </p:txBody>
      </p:sp>
    </p:spTree>
    <p:extLst>
      <p:ext uri="{BB962C8B-B14F-4D97-AF65-F5344CB8AC3E}">
        <p14:creationId xmlns:p14="http://schemas.microsoft.com/office/powerpoint/2010/main" val="539179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e 8">
            <a:extLst>
              <a:ext uri="{FF2B5EF4-FFF2-40B4-BE49-F238E27FC236}">
                <a16:creationId xmlns:a16="http://schemas.microsoft.com/office/drawing/2014/main" id="{E08EFC24-66FE-4E69-B3F1-33AB845650EB}"/>
              </a:ext>
            </a:extLst>
          </p:cNvPr>
          <p:cNvGrpSpPr/>
          <p:nvPr/>
        </p:nvGrpSpPr>
        <p:grpSpPr>
          <a:xfrm>
            <a:off x="50631" y="78239"/>
            <a:ext cx="883294" cy="6733723"/>
            <a:chOff x="43011" y="78239"/>
            <a:chExt cx="883294" cy="6733723"/>
          </a:xfrm>
        </p:grpSpPr>
        <p:sp>
          <p:nvSpPr>
            <p:cNvPr id="303" name="Rectangle 8">
              <a:extLst>
                <a:ext uri="{FF2B5EF4-FFF2-40B4-BE49-F238E27FC236}">
                  <a16:creationId xmlns:a16="http://schemas.microsoft.com/office/drawing/2014/main" id="{F064D180-2676-4929-9120-C893680E1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60" y="420462"/>
              <a:ext cx="881106" cy="2889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304" name="Rectangle 43">
              <a:extLst>
                <a:ext uri="{FF2B5EF4-FFF2-40B4-BE49-F238E27FC236}">
                  <a16:creationId xmlns:a16="http://schemas.microsoft.com/office/drawing/2014/main" id="{6AD57A6E-6BB8-481B-B19D-4759AA25E24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762227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05" name="Rectangle 44">
              <a:extLst>
                <a:ext uri="{FF2B5EF4-FFF2-40B4-BE49-F238E27FC236}">
                  <a16:creationId xmlns:a16="http://schemas.microsoft.com/office/drawing/2014/main" id="{F4E6A009-1BDA-419B-9677-16E3DBB8FE2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1518756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06" name="Rectangle 45">
              <a:extLst>
                <a:ext uri="{FF2B5EF4-FFF2-40B4-BE49-F238E27FC236}">
                  <a16:creationId xmlns:a16="http://schemas.microsoft.com/office/drawing/2014/main" id="{6E16C5EA-35B3-498C-8E44-22B447A904A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2275286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07" name="Rectangle 46">
              <a:extLst>
                <a:ext uri="{FF2B5EF4-FFF2-40B4-BE49-F238E27FC236}">
                  <a16:creationId xmlns:a16="http://schemas.microsoft.com/office/drawing/2014/main" id="{C29027D7-B979-402D-AF58-E9CA2FCD938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3031815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08" name="Rectangle 47">
              <a:extLst>
                <a:ext uri="{FF2B5EF4-FFF2-40B4-BE49-F238E27FC236}">
                  <a16:creationId xmlns:a16="http://schemas.microsoft.com/office/drawing/2014/main" id="{69866E97-86E2-4E4B-AEBA-A52FECBAE7A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3788345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09" name="Rectangle 48">
              <a:extLst>
                <a:ext uri="{FF2B5EF4-FFF2-40B4-BE49-F238E27FC236}">
                  <a16:creationId xmlns:a16="http://schemas.microsoft.com/office/drawing/2014/main" id="{25B1E40D-70DB-4BF3-8717-B2546EF9530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4544873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10" name="Rectangle 48">
              <a:extLst>
                <a:ext uri="{FF2B5EF4-FFF2-40B4-BE49-F238E27FC236}">
                  <a16:creationId xmlns:a16="http://schemas.microsoft.com/office/drawing/2014/main" id="{59BCC856-ABD0-439B-89C9-4C5A757A190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007" y="5298703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11" name="Rectangle 48">
              <a:extLst>
                <a:ext uri="{FF2B5EF4-FFF2-40B4-BE49-F238E27FC236}">
                  <a16:creationId xmlns:a16="http://schemas.microsoft.com/office/drawing/2014/main" id="{2CE1E7C4-CACC-4FB3-A86F-8D86E9529C2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122" y="6053528"/>
              <a:ext cx="882183" cy="7584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 algn="ctr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10800000" lIns="36000" tIns="36000" rIns="36000" bIns="36000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</a:pPr>
              <a:endParaRPr lang="en-GB" altLang="da-DK" sz="800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45" name="Rectangle 8">
              <a:extLst>
                <a:ext uri="{FF2B5EF4-FFF2-40B4-BE49-F238E27FC236}">
                  <a16:creationId xmlns:a16="http://schemas.microsoft.com/office/drawing/2014/main" id="{2D45F0DB-7A3F-4B43-89F0-CD630A96C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11" y="78239"/>
              <a:ext cx="882555" cy="28892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5" name="Rectangle 197">
            <a:extLst>
              <a:ext uri="{FF2B5EF4-FFF2-40B4-BE49-F238E27FC236}">
                <a16:creationId xmlns:a16="http://schemas.microsoft.com/office/drawing/2014/main" id="{19581E65-8754-484A-B4FC-ABEA3C7C7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179" y="420462"/>
            <a:ext cx="809388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" name="Rectangle 198">
            <a:extLst>
              <a:ext uri="{FF2B5EF4-FFF2-40B4-BE49-F238E27FC236}">
                <a16:creationId xmlns:a16="http://schemas.microsoft.com/office/drawing/2014/main" id="{4AD94D0B-6526-45FF-A543-D7F22D9C3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3374" y="420462"/>
            <a:ext cx="809389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" name="Rectangle 199">
            <a:extLst>
              <a:ext uri="{FF2B5EF4-FFF2-40B4-BE49-F238E27FC236}">
                <a16:creationId xmlns:a16="http://schemas.microsoft.com/office/drawing/2014/main" id="{C27BF27B-3219-4110-825A-3068D4508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1167" y="420462"/>
            <a:ext cx="807793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" name="Rectangle 200">
            <a:extLst>
              <a:ext uri="{FF2B5EF4-FFF2-40B4-BE49-F238E27FC236}">
                <a16:creationId xmlns:a16="http://schemas.microsoft.com/office/drawing/2014/main" id="{333B3777-260A-4F34-AFF2-A97E2080E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7363" y="420462"/>
            <a:ext cx="809388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5" name="Rectangle 43">
            <a:extLst>
              <a:ext uri="{FF2B5EF4-FFF2-40B4-BE49-F238E27FC236}">
                <a16:creationId xmlns:a16="http://schemas.microsoft.com/office/drawing/2014/main" id="{56AB060C-867F-4735-8D3D-23DC1AFAF51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87364" y="762227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44">
            <a:extLst>
              <a:ext uri="{FF2B5EF4-FFF2-40B4-BE49-F238E27FC236}">
                <a16:creationId xmlns:a16="http://schemas.microsoft.com/office/drawing/2014/main" id="{28CCF094-E4C8-4FDE-9846-75DBB23D96A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87364" y="1518756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7" name="Rectangle 45">
            <a:extLst>
              <a:ext uri="{FF2B5EF4-FFF2-40B4-BE49-F238E27FC236}">
                <a16:creationId xmlns:a16="http://schemas.microsoft.com/office/drawing/2014/main" id="{57C50746-3F0D-4D12-83C2-C6F49963CF5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87364" y="2275286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8" name="Rectangle 46">
            <a:extLst>
              <a:ext uri="{FF2B5EF4-FFF2-40B4-BE49-F238E27FC236}">
                <a16:creationId xmlns:a16="http://schemas.microsoft.com/office/drawing/2014/main" id="{F2D4F069-24BC-4395-A742-674BBFD754D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87364" y="3031815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" name="Rectangle 47">
            <a:extLst>
              <a:ext uri="{FF2B5EF4-FFF2-40B4-BE49-F238E27FC236}">
                <a16:creationId xmlns:a16="http://schemas.microsoft.com/office/drawing/2014/main" id="{F1B33570-98AB-4E23-891A-27DEA4A425F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87364" y="3788345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" name="Rectangle 48">
            <a:extLst>
              <a:ext uri="{FF2B5EF4-FFF2-40B4-BE49-F238E27FC236}">
                <a16:creationId xmlns:a16="http://schemas.microsoft.com/office/drawing/2014/main" id="{180B8E0B-927B-42DC-9524-2DBA5D426A9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87364" y="4544873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" name="Rectangle 43">
            <a:extLst>
              <a:ext uri="{FF2B5EF4-FFF2-40B4-BE49-F238E27FC236}">
                <a16:creationId xmlns:a16="http://schemas.microsoft.com/office/drawing/2014/main" id="{41ED292A-60B8-421B-9993-90FB72CCC6C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594162" y="762228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" name="Rectangle 44">
            <a:extLst>
              <a:ext uri="{FF2B5EF4-FFF2-40B4-BE49-F238E27FC236}">
                <a16:creationId xmlns:a16="http://schemas.microsoft.com/office/drawing/2014/main" id="{7A41725C-F59A-4EB9-BB17-3CBFFF75D0D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594162" y="1518756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3" name="Rectangle 45">
            <a:extLst>
              <a:ext uri="{FF2B5EF4-FFF2-40B4-BE49-F238E27FC236}">
                <a16:creationId xmlns:a16="http://schemas.microsoft.com/office/drawing/2014/main" id="{B0F6C8D7-8DDD-4048-B15D-C304FA35C95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594162" y="2275286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4" name="Rectangle 46">
            <a:extLst>
              <a:ext uri="{FF2B5EF4-FFF2-40B4-BE49-F238E27FC236}">
                <a16:creationId xmlns:a16="http://schemas.microsoft.com/office/drawing/2014/main" id="{28AD305F-6107-43A6-A0A7-3838FB0BAC9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594162" y="3031815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5" name="Rectangle 47">
            <a:extLst>
              <a:ext uri="{FF2B5EF4-FFF2-40B4-BE49-F238E27FC236}">
                <a16:creationId xmlns:a16="http://schemas.microsoft.com/office/drawing/2014/main" id="{1AD5BC92-EC42-4CA6-B9BE-FBA8AB5A180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594162" y="3788345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6" name="Rectangle 48">
            <a:extLst>
              <a:ext uri="{FF2B5EF4-FFF2-40B4-BE49-F238E27FC236}">
                <a16:creationId xmlns:a16="http://schemas.microsoft.com/office/drawing/2014/main" id="{1AB84EEE-370F-4ED0-934A-DFDF649DA3B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594162" y="4544873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0FA4BE9-B9F8-4D13-9F39-713295454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982" y="420462"/>
            <a:ext cx="807793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9" name="Rectangle 43">
            <a:extLst>
              <a:ext uri="{FF2B5EF4-FFF2-40B4-BE49-F238E27FC236}">
                <a16:creationId xmlns:a16="http://schemas.microsoft.com/office/drawing/2014/main" id="{EF594C3B-11B9-441F-A088-394A5F12B13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80567" y="762227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Rectangle 44">
            <a:extLst>
              <a:ext uri="{FF2B5EF4-FFF2-40B4-BE49-F238E27FC236}">
                <a16:creationId xmlns:a16="http://schemas.microsoft.com/office/drawing/2014/main" id="{CEE90873-757B-40AE-B4B7-5EA8C923B31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80567" y="1518756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1" name="Rectangle 45">
            <a:extLst>
              <a:ext uri="{FF2B5EF4-FFF2-40B4-BE49-F238E27FC236}">
                <a16:creationId xmlns:a16="http://schemas.microsoft.com/office/drawing/2014/main" id="{181556D1-B06F-41D3-BF5C-2AC37318914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80567" y="2275286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2" name="Rectangle 46">
            <a:extLst>
              <a:ext uri="{FF2B5EF4-FFF2-40B4-BE49-F238E27FC236}">
                <a16:creationId xmlns:a16="http://schemas.microsoft.com/office/drawing/2014/main" id="{FD1D2E30-CCF0-43A2-AF87-60F197766B9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80567" y="3031815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3" name="Rectangle 47">
            <a:extLst>
              <a:ext uri="{FF2B5EF4-FFF2-40B4-BE49-F238E27FC236}">
                <a16:creationId xmlns:a16="http://schemas.microsoft.com/office/drawing/2014/main" id="{FD778608-2F7C-429A-9236-4B398506F0A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80567" y="3788345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4" name="Rectangle 48">
            <a:extLst>
              <a:ext uri="{FF2B5EF4-FFF2-40B4-BE49-F238E27FC236}">
                <a16:creationId xmlns:a16="http://schemas.microsoft.com/office/drawing/2014/main" id="{643EA88E-B1C2-4C16-A002-CE3DB670CE3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80567" y="4544873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8" name="Rectangle 48">
            <a:extLst>
              <a:ext uri="{FF2B5EF4-FFF2-40B4-BE49-F238E27FC236}">
                <a16:creationId xmlns:a16="http://schemas.microsoft.com/office/drawing/2014/main" id="{865FDA46-59C8-4A09-87AE-A1C202E8FF7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80567" y="5298703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83" name="Rectangle 48">
            <a:extLst>
              <a:ext uri="{FF2B5EF4-FFF2-40B4-BE49-F238E27FC236}">
                <a16:creationId xmlns:a16="http://schemas.microsoft.com/office/drawing/2014/main" id="{DF135165-0649-43B9-9EEF-08701C22F9C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80673" y="6053528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9" name="Rectangle 48">
            <a:extLst>
              <a:ext uri="{FF2B5EF4-FFF2-40B4-BE49-F238E27FC236}">
                <a16:creationId xmlns:a16="http://schemas.microsoft.com/office/drawing/2014/main" id="{A8F2B86F-44EE-4F12-BA88-C8BC352D844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87364" y="5298703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0" name="Rectangle 48">
            <a:extLst>
              <a:ext uri="{FF2B5EF4-FFF2-40B4-BE49-F238E27FC236}">
                <a16:creationId xmlns:a16="http://schemas.microsoft.com/office/drawing/2014/main" id="{FCB1A42D-B1E5-480A-9820-50ADFB38D0E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594163" y="5298703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84" name="Rectangle 48">
            <a:extLst>
              <a:ext uri="{FF2B5EF4-FFF2-40B4-BE49-F238E27FC236}">
                <a16:creationId xmlns:a16="http://schemas.microsoft.com/office/drawing/2014/main" id="{85AC2E9D-6CBA-4DA7-9865-E09A91BF7BE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87469" y="6053528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85" name="Rectangle 48">
            <a:extLst>
              <a:ext uri="{FF2B5EF4-FFF2-40B4-BE49-F238E27FC236}">
                <a16:creationId xmlns:a16="http://schemas.microsoft.com/office/drawing/2014/main" id="{3D3F7DD9-086F-458C-B1B1-4FA623E1812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594268" y="6053528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7" name="Rectangle 43">
            <a:extLst>
              <a:ext uri="{FF2B5EF4-FFF2-40B4-BE49-F238E27FC236}">
                <a16:creationId xmlns:a16="http://schemas.microsoft.com/office/drawing/2014/main" id="{CE196A21-3BD5-4DA1-A846-B9E7205985C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400960" y="762227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8" name="Rectangle 44">
            <a:extLst>
              <a:ext uri="{FF2B5EF4-FFF2-40B4-BE49-F238E27FC236}">
                <a16:creationId xmlns:a16="http://schemas.microsoft.com/office/drawing/2014/main" id="{1B76BCE1-0B47-43F9-844D-A39A0B0B941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400960" y="1518756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9" name="Rectangle 45">
            <a:extLst>
              <a:ext uri="{FF2B5EF4-FFF2-40B4-BE49-F238E27FC236}">
                <a16:creationId xmlns:a16="http://schemas.microsoft.com/office/drawing/2014/main" id="{CF54815A-6D5F-4098-8507-337C07C3114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400960" y="2275286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0" name="Rectangle 46">
            <a:extLst>
              <a:ext uri="{FF2B5EF4-FFF2-40B4-BE49-F238E27FC236}">
                <a16:creationId xmlns:a16="http://schemas.microsoft.com/office/drawing/2014/main" id="{404EC368-32A9-4B68-9ED6-19C9A67366C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400960" y="3031815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1" name="Rectangle 47">
            <a:extLst>
              <a:ext uri="{FF2B5EF4-FFF2-40B4-BE49-F238E27FC236}">
                <a16:creationId xmlns:a16="http://schemas.microsoft.com/office/drawing/2014/main" id="{C27D944A-1CF5-46E2-ADEB-A4188606EF2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400960" y="3788345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2" name="Rectangle 48">
            <a:extLst>
              <a:ext uri="{FF2B5EF4-FFF2-40B4-BE49-F238E27FC236}">
                <a16:creationId xmlns:a16="http://schemas.microsoft.com/office/drawing/2014/main" id="{E25F14A3-E6E6-4F7F-B676-901A632504C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400960" y="4544873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D57E0AA1-C073-4A6E-B36A-F85C915CD31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07759" y="762227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6A2DA4EF-0069-452D-AF68-B7D5211A8BE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07759" y="1518756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8B5CF455-3AFD-48D2-8CAA-DCFA8258984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07759" y="2275286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6" name="Rectangle 46">
            <a:extLst>
              <a:ext uri="{FF2B5EF4-FFF2-40B4-BE49-F238E27FC236}">
                <a16:creationId xmlns:a16="http://schemas.microsoft.com/office/drawing/2014/main" id="{8747C280-B612-4971-871C-60C532A1103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07759" y="3031815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7" name="Rectangle 47">
            <a:extLst>
              <a:ext uri="{FF2B5EF4-FFF2-40B4-BE49-F238E27FC236}">
                <a16:creationId xmlns:a16="http://schemas.microsoft.com/office/drawing/2014/main" id="{EF2D4708-C732-4E01-9F58-2CF8E2EBFF4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07759" y="3788345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8" name="Rectangle 48">
            <a:extLst>
              <a:ext uri="{FF2B5EF4-FFF2-40B4-BE49-F238E27FC236}">
                <a16:creationId xmlns:a16="http://schemas.microsoft.com/office/drawing/2014/main" id="{A348BD85-8973-4ED2-8217-2264EB37A3D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07759" y="4544873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1" name="Rectangle 48">
            <a:extLst>
              <a:ext uri="{FF2B5EF4-FFF2-40B4-BE49-F238E27FC236}">
                <a16:creationId xmlns:a16="http://schemas.microsoft.com/office/drawing/2014/main" id="{8495DC67-F576-4C2C-B9B6-8E019C24DB2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400960" y="5298703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2" name="Rectangle 48">
            <a:extLst>
              <a:ext uri="{FF2B5EF4-FFF2-40B4-BE49-F238E27FC236}">
                <a16:creationId xmlns:a16="http://schemas.microsoft.com/office/drawing/2014/main" id="{668863F6-ED5A-4CE0-86A3-78ADDDA078C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07759" y="5298703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86" name="Rectangle 48">
            <a:extLst>
              <a:ext uri="{FF2B5EF4-FFF2-40B4-BE49-F238E27FC236}">
                <a16:creationId xmlns:a16="http://schemas.microsoft.com/office/drawing/2014/main" id="{A50B7526-410B-45DC-8693-7D8CC57F07C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401065" y="6053528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87" name="Rectangle 48">
            <a:extLst>
              <a:ext uri="{FF2B5EF4-FFF2-40B4-BE49-F238E27FC236}">
                <a16:creationId xmlns:a16="http://schemas.microsoft.com/office/drawing/2014/main" id="{81C8B607-6781-4F90-9525-A27AA660726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07865" y="6053528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DC6CB31A-D04B-450D-BE61-B674AC35A5F0}"/>
              </a:ext>
            </a:extLst>
          </p:cNvPr>
          <p:cNvSpPr/>
          <p:nvPr/>
        </p:nvSpPr>
        <p:spPr>
          <a:xfrm>
            <a:off x="980172" y="75529"/>
            <a:ext cx="4040930" cy="2919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1" name="Rectangle 197">
            <a:extLst>
              <a:ext uri="{FF2B5EF4-FFF2-40B4-BE49-F238E27FC236}">
                <a16:creationId xmlns:a16="http://schemas.microsoft.com/office/drawing/2014/main" id="{06393D57-B1CC-465C-B1F7-5F99DADC2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5616" y="422336"/>
            <a:ext cx="809388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62" name="Rectangle 198">
            <a:extLst>
              <a:ext uri="{FF2B5EF4-FFF2-40B4-BE49-F238E27FC236}">
                <a16:creationId xmlns:a16="http://schemas.microsoft.com/office/drawing/2014/main" id="{45C0B29B-031B-4FE1-91B4-0F8090D72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1811" y="422336"/>
            <a:ext cx="809389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63" name="Rectangle 199">
            <a:extLst>
              <a:ext uri="{FF2B5EF4-FFF2-40B4-BE49-F238E27FC236}">
                <a16:creationId xmlns:a16="http://schemas.microsoft.com/office/drawing/2014/main" id="{BA58F9CE-3579-46B1-8923-F8CF4E4B5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9604" y="422336"/>
            <a:ext cx="807793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64" name="Rectangle 200">
            <a:extLst>
              <a:ext uri="{FF2B5EF4-FFF2-40B4-BE49-F238E27FC236}">
                <a16:creationId xmlns:a16="http://schemas.microsoft.com/office/drawing/2014/main" id="{F113579E-96AC-43D2-9FAD-79AA5CC83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5800" y="422336"/>
            <a:ext cx="809388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65" name="Rectangle 43">
            <a:extLst>
              <a:ext uri="{FF2B5EF4-FFF2-40B4-BE49-F238E27FC236}">
                <a16:creationId xmlns:a16="http://schemas.microsoft.com/office/drawing/2014/main" id="{3967E75A-D8C9-4AE2-90C3-6EE27AA05AA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865801" y="764101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66" name="Rectangle 44">
            <a:extLst>
              <a:ext uri="{FF2B5EF4-FFF2-40B4-BE49-F238E27FC236}">
                <a16:creationId xmlns:a16="http://schemas.microsoft.com/office/drawing/2014/main" id="{1D6CF082-1881-4058-B82A-1CB9186914A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865801" y="1520630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67" name="Rectangle 45">
            <a:extLst>
              <a:ext uri="{FF2B5EF4-FFF2-40B4-BE49-F238E27FC236}">
                <a16:creationId xmlns:a16="http://schemas.microsoft.com/office/drawing/2014/main" id="{FB6AC291-05AD-4BE9-91EC-F2856273B66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865801" y="2277160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68" name="Rectangle 46">
            <a:extLst>
              <a:ext uri="{FF2B5EF4-FFF2-40B4-BE49-F238E27FC236}">
                <a16:creationId xmlns:a16="http://schemas.microsoft.com/office/drawing/2014/main" id="{2E698439-DF5F-4F57-B6D9-2CB89CEFAF5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865801" y="3033689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69" name="Rectangle 47">
            <a:extLst>
              <a:ext uri="{FF2B5EF4-FFF2-40B4-BE49-F238E27FC236}">
                <a16:creationId xmlns:a16="http://schemas.microsoft.com/office/drawing/2014/main" id="{1BD450A5-6C77-47C8-A7A1-A9663FBB9A7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865801" y="3790219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70" name="Rectangle 48">
            <a:extLst>
              <a:ext uri="{FF2B5EF4-FFF2-40B4-BE49-F238E27FC236}">
                <a16:creationId xmlns:a16="http://schemas.microsoft.com/office/drawing/2014/main" id="{ECB2CB93-6512-447D-BD03-77E6C6AA588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865801" y="4546747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71" name="Rectangle 43">
            <a:extLst>
              <a:ext uri="{FF2B5EF4-FFF2-40B4-BE49-F238E27FC236}">
                <a16:creationId xmlns:a16="http://schemas.microsoft.com/office/drawing/2014/main" id="{508614D7-42C3-4419-8B9A-B0F5462BB00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72599" y="764102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72" name="Rectangle 44">
            <a:extLst>
              <a:ext uri="{FF2B5EF4-FFF2-40B4-BE49-F238E27FC236}">
                <a16:creationId xmlns:a16="http://schemas.microsoft.com/office/drawing/2014/main" id="{71E8766C-A17C-43D5-BD26-86E5E8442DE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72599" y="1520630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73" name="Rectangle 45">
            <a:extLst>
              <a:ext uri="{FF2B5EF4-FFF2-40B4-BE49-F238E27FC236}">
                <a16:creationId xmlns:a16="http://schemas.microsoft.com/office/drawing/2014/main" id="{50B8EB12-7D3F-4236-93F1-4C3760D3729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72599" y="2277160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74" name="Rectangle 46">
            <a:extLst>
              <a:ext uri="{FF2B5EF4-FFF2-40B4-BE49-F238E27FC236}">
                <a16:creationId xmlns:a16="http://schemas.microsoft.com/office/drawing/2014/main" id="{98EAFACD-663E-4BC8-ACEF-F6400285B04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72599" y="3033689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75" name="Rectangle 47">
            <a:extLst>
              <a:ext uri="{FF2B5EF4-FFF2-40B4-BE49-F238E27FC236}">
                <a16:creationId xmlns:a16="http://schemas.microsoft.com/office/drawing/2014/main" id="{EA4698E8-FCEF-4FD5-9831-D743FBD1EE3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72599" y="3790219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76" name="Rectangle 48">
            <a:extLst>
              <a:ext uri="{FF2B5EF4-FFF2-40B4-BE49-F238E27FC236}">
                <a16:creationId xmlns:a16="http://schemas.microsoft.com/office/drawing/2014/main" id="{614C0EF7-3469-4AB6-AC9B-1FFD7E94776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72599" y="4546747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77" name="Rectangle 8">
            <a:extLst>
              <a:ext uri="{FF2B5EF4-FFF2-40B4-BE49-F238E27FC236}">
                <a16:creationId xmlns:a16="http://schemas.microsoft.com/office/drawing/2014/main" id="{1021AB1A-6D37-47EC-B526-C4A3A3B93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9419" y="422336"/>
            <a:ext cx="807793" cy="2889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lIns="56553" tIns="49013" rIns="18852" bIns="49013" anchor="ctr"/>
          <a:lstStyle/>
          <a:p>
            <a:pPr algn="ctr" defTabSz="683908">
              <a:defRPr/>
            </a:pPr>
            <a:endParaRPr lang="en-GB" sz="15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78" name="Rectangle 43">
            <a:extLst>
              <a:ext uri="{FF2B5EF4-FFF2-40B4-BE49-F238E27FC236}">
                <a16:creationId xmlns:a16="http://schemas.microsoft.com/office/drawing/2014/main" id="{398BA4EA-1ABF-415A-B187-99C7543493A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59004" y="764101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79" name="Rectangle 44">
            <a:extLst>
              <a:ext uri="{FF2B5EF4-FFF2-40B4-BE49-F238E27FC236}">
                <a16:creationId xmlns:a16="http://schemas.microsoft.com/office/drawing/2014/main" id="{1C878B07-4ED3-4EBB-AA0E-BD959505F1C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59004" y="1520630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0" name="Rectangle 45">
            <a:extLst>
              <a:ext uri="{FF2B5EF4-FFF2-40B4-BE49-F238E27FC236}">
                <a16:creationId xmlns:a16="http://schemas.microsoft.com/office/drawing/2014/main" id="{2636F6A3-F3A5-42A5-9A46-F3CEB2A60C1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59004" y="2277160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1" name="Rectangle 46">
            <a:extLst>
              <a:ext uri="{FF2B5EF4-FFF2-40B4-BE49-F238E27FC236}">
                <a16:creationId xmlns:a16="http://schemas.microsoft.com/office/drawing/2014/main" id="{41DB88CC-EF98-44BA-A0F5-E6B8E2373E3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59004" y="3033689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2" name="Rectangle 47">
            <a:extLst>
              <a:ext uri="{FF2B5EF4-FFF2-40B4-BE49-F238E27FC236}">
                <a16:creationId xmlns:a16="http://schemas.microsoft.com/office/drawing/2014/main" id="{EE867F79-75D0-4A28-847E-7C84FB6F8BF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59004" y="3790219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3" name="Rectangle 48">
            <a:extLst>
              <a:ext uri="{FF2B5EF4-FFF2-40B4-BE49-F238E27FC236}">
                <a16:creationId xmlns:a16="http://schemas.microsoft.com/office/drawing/2014/main" id="{73A62FFC-7BB8-4ADB-B12E-D970C9051C4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59004" y="4546747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4" name="Rectangle 48">
            <a:extLst>
              <a:ext uri="{FF2B5EF4-FFF2-40B4-BE49-F238E27FC236}">
                <a16:creationId xmlns:a16="http://schemas.microsoft.com/office/drawing/2014/main" id="{562B43A4-C6E9-411D-A214-9AB59A4FEFE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59004" y="5300577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5" name="Rectangle 48">
            <a:extLst>
              <a:ext uri="{FF2B5EF4-FFF2-40B4-BE49-F238E27FC236}">
                <a16:creationId xmlns:a16="http://schemas.microsoft.com/office/drawing/2014/main" id="{4FB85B99-3002-424A-A977-945CC9EAB44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59110" y="6055402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6" name="Rectangle 48">
            <a:extLst>
              <a:ext uri="{FF2B5EF4-FFF2-40B4-BE49-F238E27FC236}">
                <a16:creationId xmlns:a16="http://schemas.microsoft.com/office/drawing/2014/main" id="{526FAF34-A18E-4508-B335-8BF500EE428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865801" y="5300577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7" name="Rectangle 48">
            <a:extLst>
              <a:ext uri="{FF2B5EF4-FFF2-40B4-BE49-F238E27FC236}">
                <a16:creationId xmlns:a16="http://schemas.microsoft.com/office/drawing/2014/main" id="{D8F45BD8-8131-43FA-AA81-3DBE344755B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72600" y="5300577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8" name="Rectangle 48">
            <a:extLst>
              <a:ext uri="{FF2B5EF4-FFF2-40B4-BE49-F238E27FC236}">
                <a16:creationId xmlns:a16="http://schemas.microsoft.com/office/drawing/2014/main" id="{96EC79C2-EBF1-4FE6-8A97-1D7D7489CC6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865906" y="6055402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9" name="Rectangle 48">
            <a:extLst>
              <a:ext uri="{FF2B5EF4-FFF2-40B4-BE49-F238E27FC236}">
                <a16:creationId xmlns:a16="http://schemas.microsoft.com/office/drawing/2014/main" id="{8096A6C8-C4FF-4064-8653-DD6DC726B83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72705" y="6055402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90" name="Rectangle 43">
            <a:extLst>
              <a:ext uri="{FF2B5EF4-FFF2-40B4-BE49-F238E27FC236}">
                <a16:creationId xmlns:a16="http://schemas.microsoft.com/office/drawing/2014/main" id="{BB432CCF-BA94-467C-A130-AB715C2B44B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479397" y="764101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91" name="Rectangle 44">
            <a:extLst>
              <a:ext uri="{FF2B5EF4-FFF2-40B4-BE49-F238E27FC236}">
                <a16:creationId xmlns:a16="http://schemas.microsoft.com/office/drawing/2014/main" id="{785EDA44-EA45-45A7-91F8-0FAA199CBF4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479397" y="1520630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92" name="Rectangle 45">
            <a:extLst>
              <a:ext uri="{FF2B5EF4-FFF2-40B4-BE49-F238E27FC236}">
                <a16:creationId xmlns:a16="http://schemas.microsoft.com/office/drawing/2014/main" id="{0D9244A9-4BCC-4E58-849E-A1E03953731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479397" y="2277160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93" name="Rectangle 46">
            <a:extLst>
              <a:ext uri="{FF2B5EF4-FFF2-40B4-BE49-F238E27FC236}">
                <a16:creationId xmlns:a16="http://schemas.microsoft.com/office/drawing/2014/main" id="{0AFD948F-40F0-4405-B5FB-C8E8F8C7D08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479397" y="3033689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94" name="Rectangle 47">
            <a:extLst>
              <a:ext uri="{FF2B5EF4-FFF2-40B4-BE49-F238E27FC236}">
                <a16:creationId xmlns:a16="http://schemas.microsoft.com/office/drawing/2014/main" id="{D6A4F7C2-581D-4EF8-8EB3-A503EC0144A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479397" y="3790219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95" name="Rectangle 48">
            <a:extLst>
              <a:ext uri="{FF2B5EF4-FFF2-40B4-BE49-F238E27FC236}">
                <a16:creationId xmlns:a16="http://schemas.microsoft.com/office/drawing/2014/main" id="{16C22860-CC00-4CA3-A684-39DA983930E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479397" y="4546747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96" name="Rectangle 43">
            <a:extLst>
              <a:ext uri="{FF2B5EF4-FFF2-40B4-BE49-F238E27FC236}">
                <a16:creationId xmlns:a16="http://schemas.microsoft.com/office/drawing/2014/main" id="{056EC88D-1E9D-4A9F-870D-DC6428B1936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86196" y="764101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97" name="Rectangle 44">
            <a:extLst>
              <a:ext uri="{FF2B5EF4-FFF2-40B4-BE49-F238E27FC236}">
                <a16:creationId xmlns:a16="http://schemas.microsoft.com/office/drawing/2014/main" id="{1B76ACD9-95C0-4278-A29B-0C1C3FEF26A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86196" y="1520630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98" name="Rectangle 45">
            <a:extLst>
              <a:ext uri="{FF2B5EF4-FFF2-40B4-BE49-F238E27FC236}">
                <a16:creationId xmlns:a16="http://schemas.microsoft.com/office/drawing/2014/main" id="{12523FEE-EA40-4789-B6BA-2C913987124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86196" y="2277160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99" name="Rectangle 46">
            <a:extLst>
              <a:ext uri="{FF2B5EF4-FFF2-40B4-BE49-F238E27FC236}">
                <a16:creationId xmlns:a16="http://schemas.microsoft.com/office/drawing/2014/main" id="{96FB2B15-4A9C-419E-807F-4E26B6841A0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86196" y="3033689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00" name="Rectangle 47">
            <a:extLst>
              <a:ext uri="{FF2B5EF4-FFF2-40B4-BE49-F238E27FC236}">
                <a16:creationId xmlns:a16="http://schemas.microsoft.com/office/drawing/2014/main" id="{C5D97E3A-4A40-40A0-9186-F43436E82E3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86196" y="3790219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01" name="Rectangle 48">
            <a:extLst>
              <a:ext uri="{FF2B5EF4-FFF2-40B4-BE49-F238E27FC236}">
                <a16:creationId xmlns:a16="http://schemas.microsoft.com/office/drawing/2014/main" id="{86F913AC-BEAB-4701-BA7E-43B76593347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86196" y="4546747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02" name="Rectangle 48">
            <a:extLst>
              <a:ext uri="{FF2B5EF4-FFF2-40B4-BE49-F238E27FC236}">
                <a16:creationId xmlns:a16="http://schemas.microsoft.com/office/drawing/2014/main" id="{FFC9ABEE-C15C-47FA-9295-C4302CF5181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479397" y="5300577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03" name="Rectangle 48">
            <a:extLst>
              <a:ext uri="{FF2B5EF4-FFF2-40B4-BE49-F238E27FC236}">
                <a16:creationId xmlns:a16="http://schemas.microsoft.com/office/drawing/2014/main" id="{762A8DC8-EDD5-472D-86BF-6FFB051A1FE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86196" y="5300577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04" name="Rectangle 48">
            <a:extLst>
              <a:ext uri="{FF2B5EF4-FFF2-40B4-BE49-F238E27FC236}">
                <a16:creationId xmlns:a16="http://schemas.microsoft.com/office/drawing/2014/main" id="{725C9A6A-A7A1-4921-A3ED-3B3FF2ED8B9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479502" y="6055402"/>
            <a:ext cx="808780" cy="75843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05" name="Rectangle 48">
            <a:extLst>
              <a:ext uri="{FF2B5EF4-FFF2-40B4-BE49-F238E27FC236}">
                <a16:creationId xmlns:a16="http://schemas.microsoft.com/office/drawing/2014/main" id="{A2DE3719-887A-4548-8D9E-F345BCC6CD8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86302" y="6055402"/>
            <a:ext cx="808780" cy="75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rot="10800000" lIns="36000" tIns="36000" rIns="36000" bIns="36000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</a:pPr>
            <a:endParaRPr lang="en-GB" altLang="da-DK" sz="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06" name="Rektangel 205">
            <a:extLst>
              <a:ext uri="{FF2B5EF4-FFF2-40B4-BE49-F238E27FC236}">
                <a16:creationId xmlns:a16="http://schemas.microsoft.com/office/drawing/2014/main" id="{F1528C82-1EEC-49D7-BF0F-C9AE722CA4F9}"/>
              </a:ext>
            </a:extLst>
          </p:cNvPr>
          <p:cNvSpPr/>
          <p:nvPr/>
        </p:nvSpPr>
        <p:spPr>
          <a:xfrm>
            <a:off x="5058609" y="77403"/>
            <a:ext cx="4040930" cy="2919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8C67528-C179-4199-AF70-2CFF23B57279}"/>
              </a:ext>
            </a:extLst>
          </p:cNvPr>
          <p:cNvSpPr txBox="1"/>
          <p:nvPr/>
        </p:nvSpPr>
        <p:spPr>
          <a:xfrm>
            <a:off x="-19763" y="39951"/>
            <a:ext cx="72987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="1" dirty="0"/>
              <a:t>Projekt					                        Uge									   Uge</a:t>
            </a:r>
          </a:p>
        </p:txBody>
      </p:sp>
      <p:sp>
        <p:nvSpPr>
          <p:cNvPr id="147" name="Tekstfelt 146">
            <a:extLst>
              <a:ext uri="{FF2B5EF4-FFF2-40B4-BE49-F238E27FC236}">
                <a16:creationId xmlns:a16="http://schemas.microsoft.com/office/drawing/2014/main" id="{3CB3C2E5-6362-446C-9C28-306A49C2EB00}"/>
              </a:ext>
            </a:extLst>
          </p:cNvPr>
          <p:cNvSpPr txBox="1"/>
          <p:nvPr/>
        </p:nvSpPr>
        <p:spPr>
          <a:xfrm>
            <a:off x="-19815" y="386222"/>
            <a:ext cx="86805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="1" dirty="0"/>
              <a:t>Projektdeltagere          Dag    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	            Dag	                            Dag  	                       Dag  		Dag	               Dag                             </a:t>
            </a:r>
            <a:r>
              <a:rPr lang="da-DK" sz="800" b="1" dirty="0" err="1"/>
              <a:t>Dag</a:t>
            </a:r>
            <a:r>
              <a:rPr lang="da-DK" sz="800" b="1" dirty="0"/>
              <a:t>    	     Dag		Dag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5449AB64-FDCE-B4B2-4CB7-A39568A696E3}"/>
              </a:ext>
            </a:extLst>
          </p:cNvPr>
          <p:cNvSpPr txBox="1"/>
          <p:nvPr/>
        </p:nvSpPr>
        <p:spPr>
          <a:xfrm>
            <a:off x="7724505" y="6589229"/>
            <a:ext cx="13949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i="1" dirty="0">
                <a:latin typeface="Arial" panose="020B0604020202020204" pitchFamily="34" charset="0"/>
                <a:cs typeface="Arial" panose="020B0604020202020204" pitchFamily="34" charset="0"/>
              </a:rPr>
              <a:t>Kilde: John Ryding Olsson</a:t>
            </a:r>
          </a:p>
        </p:txBody>
      </p:sp>
    </p:spTree>
    <p:extLst>
      <p:ext uri="{BB962C8B-B14F-4D97-AF65-F5344CB8AC3E}">
        <p14:creationId xmlns:p14="http://schemas.microsoft.com/office/powerpoint/2010/main" val="90533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296</Words>
  <Application>Microsoft Office PowerPoint</Application>
  <PresentationFormat>Skærmshow (4:3)</PresentationFormat>
  <Paragraphs>66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Wingdings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John Ryding Olsson</dc:creator>
  <cp:lastModifiedBy>John Ryding Olsson</cp:lastModifiedBy>
  <cp:revision>33</cp:revision>
  <dcterms:created xsi:type="dcterms:W3CDTF">2019-05-16T06:52:24Z</dcterms:created>
  <dcterms:modified xsi:type="dcterms:W3CDTF">2024-05-09T04:52:21Z</dcterms:modified>
</cp:coreProperties>
</file>