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A29"/>
    <a:srgbClr val="B61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5F149-6408-4196-BAEC-269C4D5E976D}" type="datetimeFigureOut">
              <a:rPr lang="da-DK" smtClean="0"/>
              <a:t>17-08-2020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9136A-5094-4535-AD4D-3517B687A9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948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D717-4B6D-40DF-AD9E-4C48354D9499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802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DF89-5D0F-414B-9A42-6721D5EEA5CE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900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9E9-5BE9-4D1D-B330-AE990B1CD729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946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F5A4-8F7F-4E2E-A8DD-94FA8471F4D6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69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952E-EA0E-4F2C-A37B-E816E22F301A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6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429E-4341-49D2-8852-28E128FD342A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328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7359-A6DD-48C0-8F90-EFC0656DA57E}" type="datetime1">
              <a:rPr lang="da-DK" smtClean="0"/>
              <a:t>17-08-2020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102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7D94-A1DD-4DEB-9DFB-CD05905CA2C1}" type="datetime1">
              <a:rPr lang="da-DK" smtClean="0"/>
              <a:t>17-08-2020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256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5F2A-66E8-4E7D-9C4A-5A2C8DBC1434}" type="datetime1">
              <a:rPr lang="da-DK" smtClean="0"/>
              <a:t>17-08-2020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993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D91-BFF9-40C6-B90D-BD8578C28F83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006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3558-C6C3-4F4A-B30B-03AEB8911264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62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E99C9-B17F-417A-B6B9-41885EEA72DA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909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58603" y="1043294"/>
            <a:ext cx="5589654" cy="1054010"/>
          </a:xfrm>
        </p:spPr>
        <p:txBody>
          <a:bodyPr/>
          <a:lstStyle/>
          <a:p>
            <a:pPr algn="r"/>
            <a:r>
              <a:rPr lang="da-DK" dirty="0" smtClean="0">
                <a:solidFill>
                  <a:srgbClr val="B31A29"/>
                </a:solidFill>
                <a:latin typeface="Melior LT Std" panose="02040503050506040804" pitchFamily="18" charset="0"/>
              </a:rPr>
              <a:t>Kapitel 10</a:t>
            </a:r>
            <a:endParaRPr lang="da-DK" dirty="0">
              <a:solidFill>
                <a:srgbClr val="B31A29"/>
              </a:solidFill>
              <a:latin typeface="Melior LT Std" panose="02040503050506040804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945286" y="5725297"/>
            <a:ext cx="3095345" cy="580790"/>
          </a:xfrm>
        </p:spPr>
        <p:txBody>
          <a:bodyPr/>
          <a:lstStyle/>
          <a:p>
            <a:r>
              <a:rPr lang="da-DK" dirty="0" smtClean="0">
                <a:latin typeface="Melior LT Std" panose="02040503050506040804" pitchFamily="18" charset="0"/>
              </a:rPr>
              <a:t>Djøf Forlag</a:t>
            </a:r>
            <a:endParaRPr lang="da-DK" dirty="0">
              <a:latin typeface="Melior LT Std" panose="02040503050506040804" pitchFamily="18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50" y="5680640"/>
            <a:ext cx="201230" cy="65523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2" y="381000"/>
            <a:ext cx="519379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10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715243"/>
              </p:ext>
            </p:extLst>
          </p:nvPr>
        </p:nvGraphicFramePr>
        <p:xfrm>
          <a:off x="2995939" y="1733631"/>
          <a:ext cx="6200122" cy="4622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Præsentation" r:id="rId3" imgW="2427120" imgH="1809720" progId="PowerPoint.Show.12">
                  <p:embed/>
                </p:oleObj>
              </mc:Choice>
              <mc:Fallback>
                <p:oleObj name="Præsentation" r:id="rId3" imgW="2427120" imgH="18097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95939" y="1733631"/>
                        <a:ext cx="6200122" cy="4622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768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11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010806"/>
              </p:ext>
            </p:extLst>
          </p:nvPr>
        </p:nvGraphicFramePr>
        <p:xfrm>
          <a:off x="3727315" y="1690688"/>
          <a:ext cx="4737370" cy="4266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Præsentation" r:id="rId3" imgW="2573280" imgH="2317680" progId="PowerPoint.Show.12">
                  <p:embed/>
                </p:oleObj>
              </mc:Choice>
              <mc:Fallback>
                <p:oleObj name="Præsentation" r:id="rId3" imgW="2573280" imgH="23176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27315" y="1690688"/>
                        <a:ext cx="4737370" cy="4266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8449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12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930724"/>
              </p:ext>
            </p:extLst>
          </p:nvPr>
        </p:nvGraphicFramePr>
        <p:xfrm>
          <a:off x="2844884" y="1825625"/>
          <a:ext cx="6502232" cy="3953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Præsentation" r:id="rId3" imgW="2344135" imgH="1424931" progId="PowerPoint.Show.12">
                  <p:embed/>
                </p:oleObj>
              </mc:Choice>
              <mc:Fallback>
                <p:oleObj name="Præsentation" r:id="rId3" imgW="2344135" imgH="1424931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4884" y="1825625"/>
                        <a:ext cx="6502232" cy="3953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951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13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915821"/>
              </p:ext>
            </p:extLst>
          </p:nvPr>
        </p:nvGraphicFramePr>
        <p:xfrm>
          <a:off x="2684124" y="1825625"/>
          <a:ext cx="6823751" cy="3645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Præsentation" r:id="rId3" imgW="2481120" imgH="1325520" progId="PowerPoint.Show.12">
                  <p:embed/>
                </p:oleObj>
              </mc:Choice>
              <mc:Fallback>
                <p:oleObj name="Præsentation" r:id="rId3" imgW="2481120" imgH="13255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4124" y="1825625"/>
                        <a:ext cx="6823751" cy="3645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955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14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19544"/>
              </p:ext>
            </p:extLst>
          </p:nvPr>
        </p:nvGraphicFramePr>
        <p:xfrm>
          <a:off x="2901274" y="1776850"/>
          <a:ext cx="6389451" cy="444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Præsentation" r:id="rId3" imgW="2394179" imgH="1667220" progId="PowerPoint.Show.12">
                  <p:embed/>
                </p:oleObj>
              </mc:Choice>
              <mc:Fallback>
                <p:oleObj name="Præsentation" r:id="rId3" imgW="2394179" imgH="16672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1274" y="1776850"/>
                        <a:ext cx="6389451" cy="444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450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15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235203"/>
              </p:ext>
            </p:extLst>
          </p:nvPr>
        </p:nvGraphicFramePr>
        <p:xfrm>
          <a:off x="3140125" y="1825625"/>
          <a:ext cx="5911749" cy="41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Præsentation" r:id="rId3" imgW="2473200" imgH="1736640" progId="PowerPoint.Show.12">
                  <p:embed/>
                </p:oleObj>
              </mc:Choice>
              <mc:Fallback>
                <p:oleObj name="Præsentation" r:id="rId3" imgW="2473200" imgH="17366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0125" y="1825625"/>
                        <a:ext cx="5911749" cy="415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529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latin typeface="Melior LT Std" panose="02040503050506040804" pitchFamily="18" charset="0"/>
              </a:rPr>
              <a:t>© Djøf Forlag &amp; Peter Lynggaard</a:t>
            </a:r>
            <a:endParaRPr lang="da-DK" dirty="0">
              <a:latin typeface="Melior LT Std" panose="02040503050506040804" pitchFamily="18" charset="0"/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321259"/>
              </p:ext>
            </p:extLst>
          </p:nvPr>
        </p:nvGraphicFramePr>
        <p:xfrm>
          <a:off x="2311247" y="1690688"/>
          <a:ext cx="7569506" cy="3896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æsentation" r:id="rId3" imgW="2421000" imgH="1246320" progId="PowerPoint.Show.12">
                  <p:embed/>
                </p:oleObj>
              </mc:Choice>
              <mc:Fallback>
                <p:oleObj name="Præsentation" r:id="rId3" imgW="2421000" imgH="12463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1247" y="1690688"/>
                        <a:ext cx="7569506" cy="3896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9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3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79648"/>
              </p:ext>
            </p:extLst>
          </p:nvPr>
        </p:nvGraphicFramePr>
        <p:xfrm>
          <a:off x="2274516" y="1690688"/>
          <a:ext cx="5878884" cy="420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ræsentation" r:id="rId3" imgW="1925640" imgH="1376280" progId="PowerPoint.Show.12">
                  <p:embed/>
                </p:oleObj>
              </mc:Choice>
              <mc:Fallback>
                <p:oleObj name="Præsentation" r:id="rId3" imgW="1925640" imgH="13762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4516" y="1690688"/>
                        <a:ext cx="5878884" cy="420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3439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4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147820"/>
              </p:ext>
            </p:extLst>
          </p:nvPr>
        </p:nvGraphicFramePr>
        <p:xfrm>
          <a:off x="2561073" y="1825625"/>
          <a:ext cx="7069854" cy="3189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ræsentation" r:id="rId3" imgW="2336574" imgH="1054838" progId="PowerPoint.Show.12">
                  <p:embed/>
                </p:oleObj>
              </mc:Choice>
              <mc:Fallback>
                <p:oleObj name="Præsentation" r:id="rId3" imgW="2336574" imgH="105483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1073" y="1825625"/>
                        <a:ext cx="7069854" cy="3189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718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5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913500"/>
              </p:ext>
            </p:extLst>
          </p:nvPr>
        </p:nvGraphicFramePr>
        <p:xfrm>
          <a:off x="2348165" y="1825625"/>
          <a:ext cx="7495669" cy="3718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ræsentation" r:id="rId3" imgW="2394000" imgH="1187280" progId="PowerPoint.Show.12">
                  <p:embed/>
                </p:oleObj>
              </mc:Choice>
              <mc:Fallback>
                <p:oleObj name="Præsentation" r:id="rId3" imgW="2394000" imgH="11872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8165" y="1825625"/>
                        <a:ext cx="7495669" cy="3718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0315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6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260907"/>
              </p:ext>
            </p:extLst>
          </p:nvPr>
        </p:nvGraphicFramePr>
        <p:xfrm>
          <a:off x="2512336" y="1825625"/>
          <a:ext cx="6098264" cy="4165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Præsentation" r:id="rId3" imgW="2163600" imgH="1477800" progId="PowerPoint.Show.12">
                  <p:embed/>
                </p:oleObj>
              </mc:Choice>
              <mc:Fallback>
                <p:oleObj name="Præsentation" r:id="rId3" imgW="2163600" imgH="14778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2336" y="1825625"/>
                        <a:ext cx="6098264" cy="4165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967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7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900608"/>
              </p:ext>
            </p:extLst>
          </p:nvPr>
        </p:nvGraphicFramePr>
        <p:xfrm>
          <a:off x="2317657" y="1825625"/>
          <a:ext cx="6433083" cy="4198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Præsentation" r:id="rId3" imgW="2189160" imgH="1428840" progId="PowerPoint.Show.12">
                  <p:embed/>
                </p:oleObj>
              </mc:Choice>
              <mc:Fallback>
                <p:oleObj name="Præsentation" r:id="rId3" imgW="2189160" imgH="14288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7657" y="1825625"/>
                        <a:ext cx="6433083" cy="4198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312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8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276538"/>
              </p:ext>
            </p:extLst>
          </p:nvPr>
        </p:nvGraphicFramePr>
        <p:xfrm>
          <a:off x="2383277" y="1690688"/>
          <a:ext cx="6061953" cy="4198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Præsentation" r:id="rId3" imgW="1957320" imgH="1355760" progId="PowerPoint.Show.12">
                  <p:embed/>
                </p:oleObj>
              </mc:Choice>
              <mc:Fallback>
                <p:oleObj name="Præsentation" r:id="rId3" imgW="1957320" imgH="13557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3277" y="1690688"/>
                        <a:ext cx="6061953" cy="4198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5662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9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074535"/>
              </p:ext>
            </p:extLst>
          </p:nvPr>
        </p:nvGraphicFramePr>
        <p:xfrm>
          <a:off x="2357167" y="1825625"/>
          <a:ext cx="7477665" cy="3544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Præsentation" r:id="rId3" imgW="2318213" imgH="1099119" progId="PowerPoint.Show.12">
                  <p:embed/>
                </p:oleObj>
              </mc:Choice>
              <mc:Fallback>
                <p:oleObj name="Præsentation" r:id="rId3" imgW="2318213" imgH="109911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7167" y="1825625"/>
                        <a:ext cx="7477665" cy="3544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23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102</Words>
  <Application>Microsoft Office PowerPoint</Application>
  <PresentationFormat>Widescreen</PresentationFormat>
  <Paragraphs>30</Paragraphs>
  <Slides>15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Melior LT Std</vt:lpstr>
      <vt:lpstr>Office-tema</vt:lpstr>
      <vt:lpstr>Præsentation</vt:lpstr>
      <vt:lpstr>Kapitel 10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Djøf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Figurer fra</dc:title>
  <dc:creator>Jeppe Strandsbjerg</dc:creator>
  <cp:lastModifiedBy>Emma Emilie Pedersen</cp:lastModifiedBy>
  <cp:revision>7</cp:revision>
  <dcterms:created xsi:type="dcterms:W3CDTF">2020-08-13T08:12:33Z</dcterms:created>
  <dcterms:modified xsi:type="dcterms:W3CDTF">2020-08-17T12:58:02Z</dcterms:modified>
</cp:coreProperties>
</file>