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9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91070"/>
              </p:ext>
            </p:extLst>
          </p:nvPr>
        </p:nvGraphicFramePr>
        <p:xfrm>
          <a:off x="2291882" y="1690688"/>
          <a:ext cx="6318718" cy="450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æsentation" r:id="rId3" imgW="1938240" imgH="1382760" progId="PowerPoint.Show.12">
                  <p:embed/>
                </p:oleObj>
              </mc:Choice>
              <mc:Fallback>
                <p:oleObj name="Præsentation" r:id="rId3" imgW="1938240" imgH="1382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1882" y="1690688"/>
                        <a:ext cx="6318718" cy="4507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1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71943"/>
              </p:ext>
            </p:extLst>
          </p:nvPr>
        </p:nvGraphicFramePr>
        <p:xfrm>
          <a:off x="3707099" y="658732"/>
          <a:ext cx="4777801" cy="541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ræsentation" r:id="rId3" imgW="2341440" imgH="2652840" progId="PowerPoint.Show.12">
                  <p:embed/>
                </p:oleObj>
              </mc:Choice>
              <mc:Fallback>
                <p:oleObj name="Præsentation" r:id="rId3" imgW="2341440" imgH="2652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099" y="658732"/>
                        <a:ext cx="4777801" cy="541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42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49883"/>
              </p:ext>
            </p:extLst>
          </p:nvPr>
        </p:nvGraphicFramePr>
        <p:xfrm>
          <a:off x="2771830" y="1797784"/>
          <a:ext cx="6853959" cy="437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æsentation" r:id="rId3" imgW="2308320" imgH="1474920" progId="PowerPoint.Show.12">
                  <p:embed/>
                </p:oleObj>
              </mc:Choice>
              <mc:Fallback>
                <p:oleObj name="Præsentation" r:id="rId3" imgW="2308320" imgH="1474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30" y="1797784"/>
                        <a:ext cx="6853959" cy="437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35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80478"/>
              </p:ext>
            </p:extLst>
          </p:nvPr>
        </p:nvGraphicFramePr>
        <p:xfrm>
          <a:off x="2140086" y="1543299"/>
          <a:ext cx="6606702" cy="481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ræsentation" r:id="rId3" imgW="1865160" imgH="1359000" progId="PowerPoint.Show.12">
                  <p:embed/>
                </p:oleObj>
              </mc:Choice>
              <mc:Fallback>
                <p:oleObj name="Præsentation" r:id="rId3" imgW="1865160" imgH="1359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0086" y="1543299"/>
                        <a:ext cx="6606702" cy="481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28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7825"/>
              </p:ext>
            </p:extLst>
          </p:nvPr>
        </p:nvGraphicFramePr>
        <p:xfrm>
          <a:off x="2201253" y="1510141"/>
          <a:ext cx="7789493" cy="475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Præsentation" r:id="rId3" imgW="2209680" imgH="1349280" progId="PowerPoint.Show.12">
                  <p:embed/>
                </p:oleObj>
              </mc:Choice>
              <mc:Fallback>
                <p:oleObj name="Præsentation" r:id="rId3" imgW="2209680" imgH="1349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253" y="1510141"/>
                        <a:ext cx="7789493" cy="4756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74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3327"/>
              </p:ext>
            </p:extLst>
          </p:nvPr>
        </p:nvGraphicFramePr>
        <p:xfrm>
          <a:off x="2565281" y="1690688"/>
          <a:ext cx="7061437" cy="406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ræsentation" r:id="rId3" imgW="2222086" imgH="1280206" progId="PowerPoint.Show.12">
                  <p:embed/>
                </p:oleObj>
              </mc:Choice>
              <mc:Fallback>
                <p:oleObj name="Præsentation" r:id="rId3" imgW="2222086" imgH="128020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5281" y="1690688"/>
                        <a:ext cx="7061437" cy="406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5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50057"/>
              </p:ext>
            </p:extLst>
          </p:nvPr>
        </p:nvGraphicFramePr>
        <p:xfrm>
          <a:off x="2065353" y="1690688"/>
          <a:ext cx="8061294" cy="327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Præsentation" r:id="rId3" imgW="1784653" imgH="723986" progId="PowerPoint.Show.12">
                  <p:embed/>
                </p:oleObj>
              </mc:Choice>
              <mc:Fallback>
                <p:oleObj name="Præsentation" r:id="rId3" imgW="1784653" imgH="7239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5353" y="1690688"/>
                        <a:ext cx="8061294" cy="3270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39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97522"/>
              </p:ext>
            </p:extLst>
          </p:nvPr>
        </p:nvGraphicFramePr>
        <p:xfrm>
          <a:off x="2522334" y="1690688"/>
          <a:ext cx="5921645" cy="429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Præsentation" r:id="rId3" imgW="1978200" imgH="1434960" progId="PowerPoint.Show.12">
                  <p:embed/>
                </p:oleObj>
              </mc:Choice>
              <mc:Fallback>
                <p:oleObj name="Præsentation" r:id="rId3" imgW="1978200" imgH="1434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2334" y="1690688"/>
                        <a:ext cx="5921645" cy="4296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24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340098"/>
              </p:ext>
            </p:extLst>
          </p:nvPr>
        </p:nvGraphicFramePr>
        <p:xfrm>
          <a:off x="2465979" y="1748262"/>
          <a:ext cx="7260042" cy="450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ræsentation" r:id="rId3" imgW="2381400" imgH="1477800" progId="PowerPoint.Show.12">
                  <p:embed/>
                </p:oleObj>
              </mc:Choice>
              <mc:Fallback>
                <p:oleObj name="Præsentation" r:id="rId3" imgW="2381400" imgH="1477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5979" y="1748262"/>
                        <a:ext cx="7260042" cy="450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45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7" name="Pladsholder til indhold 6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09781"/>
              </p:ext>
            </p:extLst>
          </p:nvPr>
        </p:nvGraphicFramePr>
        <p:xfrm>
          <a:off x="2304456" y="1828801"/>
          <a:ext cx="7583087" cy="422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ræsentation" r:id="rId3" imgW="2467080" imgH="1373040" progId="PowerPoint.Show.12">
                  <p:embed/>
                </p:oleObj>
              </mc:Choice>
              <mc:Fallback>
                <p:oleObj name="Præsentation" r:id="rId3" imgW="2467080" imgH="1373040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4456" y="1828801"/>
                        <a:ext cx="7583087" cy="422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79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40810"/>
              </p:ext>
            </p:extLst>
          </p:nvPr>
        </p:nvGraphicFramePr>
        <p:xfrm>
          <a:off x="3190452" y="1690688"/>
          <a:ext cx="5811095" cy="415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2401920" imgH="1719360" progId="PowerPoint.Show.12">
                  <p:embed/>
                </p:oleObj>
              </mc:Choice>
              <mc:Fallback>
                <p:oleObj name="Præsentation" r:id="rId3" imgW="2401920" imgH="1719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452" y="1690688"/>
                        <a:ext cx="5811095" cy="415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20</a:t>
            </a:fld>
            <a:endParaRPr lang="da-DK"/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546059"/>
              </p:ext>
            </p:extLst>
          </p:nvPr>
        </p:nvGraphicFramePr>
        <p:xfrm>
          <a:off x="2848177" y="1690688"/>
          <a:ext cx="6495645" cy="296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ræsentation" r:id="rId3" imgW="2298411" imgH="1051598" progId="PowerPoint.Show.12">
                  <p:embed/>
                </p:oleObj>
              </mc:Choice>
              <mc:Fallback>
                <p:oleObj name="Præsentation" r:id="rId3" imgW="2298411" imgH="105159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177" y="1690688"/>
                        <a:ext cx="6495645" cy="296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87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7338"/>
              </p:ext>
            </p:extLst>
          </p:nvPr>
        </p:nvGraphicFramePr>
        <p:xfrm>
          <a:off x="2608693" y="1825625"/>
          <a:ext cx="6974614" cy="305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ræsentation" r:id="rId3" imgW="2527200" imgH="1108080" progId="PowerPoint.Show.12">
                  <p:embed/>
                </p:oleObj>
              </mc:Choice>
              <mc:Fallback>
                <p:oleObj name="Præsentation" r:id="rId3" imgW="2527200" imgH="1108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8693" y="1825625"/>
                        <a:ext cx="6974614" cy="305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6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82960"/>
              </p:ext>
            </p:extLst>
          </p:nvPr>
        </p:nvGraphicFramePr>
        <p:xfrm>
          <a:off x="3901535" y="1027906"/>
          <a:ext cx="4251865" cy="510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1144440" imgH="1373040" progId="PowerPoint.Show.12">
                  <p:embed/>
                </p:oleObj>
              </mc:Choice>
              <mc:Fallback>
                <p:oleObj name="Præsentation" r:id="rId3" imgW="1144440" imgH="1373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1535" y="1027906"/>
                        <a:ext cx="4251865" cy="510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16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7880"/>
              </p:ext>
            </p:extLst>
          </p:nvPr>
        </p:nvGraphicFramePr>
        <p:xfrm>
          <a:off x="3907209" y="1038041"/>
          <a:ext cx="4246191" cy="513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1177920" imgH="1425600" progId="PowerPoint.Show.12">
                  <p:embed/>
                </p:oleObj>
              </mc:Choice>
              <mc:Fallback>
                <p:oleObj name="Præsentation" r:id="rId3" imgW="1177920" imgH="1425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7209" y="1038041"/>
                        <a:ext cx="4246191" cy="5138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3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02210"/>
              </p:ext>
            </p:extLst>
          </p:nvPr>
        </p:nvGraphicFramePr>
        <p:xfrm>
          <a:off x="2905560" y="2567781"/>
          <a:ext cx="6380879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2318213" imgH="1041157" progId="PowerPoint.Show.12">
                  <p:embed/>
                </p:oleObj>
              </mc:Choice>
              <mc:Fallback>
                <p:oleObj name="Præsentation" r:id="rId3" imgW="2318213" imgH="104115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560" y="2567781"/>
                        <a:ext cx="6380879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12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540310"/>
              </p:ext>
            </p:extLst>
          </p:nvPr>
        </p:nvGraphicFramePr>
        <p:xfrm>
          <a:off x="2033083" y="1646238"/>
          <a:ext cx="6293794" cy="449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1740370" imgH="1242045" progId="PowerPoint.Show.12">
                  <p:embed/>
                </p:oleObj>
              </mc:Choice>
              <mc:Fallback>
                <p:oleObj name="Præsentation" r:id="rId3" imgW="1740370" imgH="124204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3083" y="1646238"/>
                        <a:ext cx="6293794" cy="4490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1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8030"/>
              </p:ext>
            </p:extLst>
          </p:nvPr>
        </p:nvGraphicFramePr>
        <p:xfrm>
          <a:off x="2799642" y="1870075"/>
          <a:ext cx="6592716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æsentation" r:id="rId3" imgW="2280050" imgH="911553" progId="PowerPoint.Show.12">
                  <p:embed/>
                </p:oleObj>
              </mc:Choice>
              <mc:Fallback>
                <p:oleObj name="Præsentation" r:id="rId3" imgW="2280050" imgH="91155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9642" y="1870075"/>
                        <a:ext cx="6592716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51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98835"/>
              </p:ext>
            </p:extLst>
          </p:nvPr>
        </p:nvGraphicFramePr>
        <p:xfrm>
          <a:off x="3453386" y="1870075"/>
          <a:ext cx="5285227" cy="347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æsentation" r:id="rId3" imgW="1409865" imgH="926673" progId="PowerPoint.Show.12">
                  <p:embed/>
                </p:oleObj>
              </mc:Choice>
              <mc:Fallback>
                <p:oleObj name="Præsentation" r:id="rId3" imgW="1409865" imgH="92667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3386" y="1870075"/>
                        <a:ext cx="5285227" cy="3475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37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73879"/>
              </p:ext>
            </p:extLst>
          </p:nvPr>
        </p:nvGraphicFramePr>
        <p:xfrm>
          <a:off x="2266545" y="1777081"/>
          <a:ext cx="6455823" cy="4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æsentation" r:id="rId3" imgW="2103480" imgH="1449360" progId="PowerPoint.Show.12">
                  <p:embed/>
                </p:oleObj>
              </mc:Choice>
              <mc:Fallback>
                <p:oleObj name="Præsentation" r:id="rId3" imgW="2103480" imgH="1449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545" y="1777081"/>
                        <a:ext cx="6455823" cy="444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90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Melior LT Std</vt:lpstr>
      <vt:lpstr>Office-tema</vt:lpstr>
      <vt:lpstr>Præsentation</vt:lpstr>
      <vt:lpstr>Kapitel 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7</cp:revision>
  <dcterms:created xsi:type="dcterms:W3CDTF">2020-08-13T08:12:33Z</dcterms:created>
  <dcterms:modified xsi:type="dcterms:W3CDTF">2020-08-17T12:59:01Z</dcterms:modified>
</cp:coreProperties>
</file>