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21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443294"/>
              </p:ext>
            </p:extLst>
          </p:nvPr>
        </p:nvGraphicFramePr>
        <p:xfrm>
          <a:off x="2381317" y="1825625"/>
          <a:ext cx="7429365" cy="419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ræsentation" r:id="rId3" imgW="2560680" imgH="1444680" progId="PowerPoint.Show.12">
                  <p:embed/>
                </p:oleObj>
              </mc:Choice>
              <mc:Fallback>
                <p:oleObj name="Præsentation" r:id="rId3" imgW="2560680" imgH="14446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317" y="1825625"/>
                        <a:ext cx="7429365" cy="419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1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241409"/>
              </p:ext>
            </p:extLst>
          </p:nvPr>
        </p:nvGraphicFramePr>
        <p:xfrm>
          <a:off x="3799808" y="1690688"/>
          <a:ext cx="4592384" cy="472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æsentation" r:id="rId3" imgW="1197000" imgH="1230480" progId="PowerPoint.Show.12">
                  <p:embed/>
                </p:oleObj>
              </mc:Choice>
              <mc:Fallback>
                <p:oleObj name="Præsentation" r:id="rId3" imgW="1197000" imgH="1230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9808" y="1690688"/>
                        <a:ext cx="4592384" cy="472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4042"/>
              </p:ext>
            </p:extLst>
          </p:nvPr>
        </p:nvGraphicFramePr>
        <p:xfrm>
          <a:off x="3706660" y="1552064"/>
          <a:ext cx="4778679" cy="489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æsentation" r:id="rId3" imgW="1203480" imgH="1233360" progId="PowerPoint.Show.12">
                  <p:embed/>
                </p:oleObj>
              </mc:Choice>
              <mc:Fallback>
                <p:oleObj name="Præsentation" r:id="rId3" imgW="1203480" imgH="1233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6660" y="1552064"/>
                        <a:ext cx="4778679" cy="489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42649"/>
              </p:ext>
            </p:extLst>
          </p:nvPr>
        </p:nvGraphicFramePr>
        <p:xfrm>
          <a:off x="2901088" y="1813763"/>
          <a:ext cx="6389823" cy="436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æsentation" r:id="rId3" imgW="2552760" imgH="1743120" progId="PowerPoint.Show.12">
                  <p:embed/>
                </p:oleObj>
              </mc:Choice>
              <mc:Fallback>
                <p:oleObj name="Præsentation" r:id="rId3" imgW="2552760" imgH="17431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088" y="1813763"/>
                        <a:ext cx="6389823" cy="436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64650"/>
              </p:ext>
            </p:extLst>
          </p:nvPr>
        </p:nvGraphicFramePr>
        <p:xfrm>
          <a:off x="2816841" y="1825625"/>
          <a:ext cx="6558318" cy="426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æsentation" r:id="rId3" imgW="2600280" imgH="1690560" progId="PowerPoint.Show.12">
                  <p:embed/>
                </p:oleObj>
              </mc:Choice>
              <mc:Fallback>
                <p:oleObj name="Præsentation" r:id="rId3" imgW="2600280" imgH="16905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6841" y="1825625"/>
                        <a:ext cx="6558318" cy="426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1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93483"/>
              </p:ext>
            </p:extLst>
          </p:nvPr>
        </p:nvGraphicFramePr>
        <p:xfrm>
          <a:off x="2695448" y="1870075"/>
          <a:ext cx="6806229" cy="388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æsentation" r:id="rId3" imgW="2692440" imgH="1538280" progId="PowerPoint.Show.12">
                  <p:embed/>
                </p:oleObj>
              </mc:Choice>
              <mc:Fallback>
                <p:oleObj name="Præsentation" r:id="rId3" imgW="2692440" imgH="1538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5448" y="1870075"/>
                        <a:ext cx="6806229" cy="388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2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650391"/>
              </p:ext>
            </p:extLst>
          </p:nvPr>
        </p:nvGraphicFramePr>
        <p:xfrm>
          <a:off x="2474682" y="1825625"/>
          <a:ext cx="7242635" cy="289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ræsentation" r:id="rId3" imgW="2552760" imgH="1019160" progId="PowerPoint.Show.12">
                  <p:embed/>
                </p:oleObj>
              </mc:Choice>
              <mc:Fallback>
                <p:oleObj name="Præsentation" r:id="rId3" imgW="2552760" imgH="10191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4682" y="1825625"/>
                        <a:ext cx="7242635" cy="2891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3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29018"/>
              </p:ext>
            </p:extLst>
          </p:nvPr>
        </p:nvGraphicFramePr>
        <p:xfrm>
          <a:off x="2452062" y="1690688"/>
          <a:ext cx="7287875" cy="361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ræsentation" r:id="rId3" imgW="2506680" imgH="1243080" progId="PowerPoint.Show.12">
                  <p:embed/>
                </p:oleObj>
              </mc:Choice>
              <mc:Fallback>
                <p:oleObj name="Præsentation" r:id="rId3" imgW="2506680" imgH="12430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2062" y="1690688"/>
                        <a:ext cx="7287875" cy="361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0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08612"/>
              </p:ext>
            </p:extLst>
          </p:nvPr>
        </p:nvGraphicFramePr>
        <p:xfrm>
          <a:off x="3037883" y="1690688"/>
          <a:ext cx="6116233" cy="4549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ræsentation" r:id="rId3" imgW="2658960" imgH="1978200" progId="PowerPoint.Show.12">
                  <p:embed/>
                </p:oleObj>
              </mc:Choice>
              <mc:Fallback>
                <p:oleObj name="Præsentation" r:id="rId3" imgW="2658960" imgH="19782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7883" y="1690688"/>
                        <a:ext cx="6116233" cy="4549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6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Melior LT Std</vt:lpstr>
      <vt:lpstr>Office-tema</vt:lpstr>
      <vt:lpstr>Præsentation</vt:lpstr>
      <vt:lpstr>Kapitel 21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Emilie Pedersen</cp:lastModifiedBy>
  <cp:revision>7</cp:revision>
  <dcterms:created xsi:type="dcterms:W3CDTF">2020-08-13T08:12:33Z</dcterms:created>
  <dcterms:modified xsi:type="dcterms:W3CDTF">2020-08-17T12:57:13Z</dcterms:modified>
</cp:coreProperties>
</file>