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F42DC-0D22-4247-9F09-C18A961BC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44EC281-D20C-4615-B50D-BC215AB78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E0609B-F914-4055-B704-7FAF1799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F19ECE-4CDB-48FA-8F88-E43C6452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1E7F1C-04E4-4033-A2D1-FE5DEF9B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16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78498-7874-4BD4-8908-371280A7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7148ED1-F9B0-4FC2-B08B-8950893CC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FFC717-B51E-4106-976A-B05C0F13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47FA0C-2391-4FF5-9CC8-35D83153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6B766C-B17B-4E36-AAD9-088E8A33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903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96B7E7A-653E-4E92-8BAA-463DBD21C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68330B7-B456-4AB0-A2A5-4BE47B3CE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F4ADF2-88A2-4099-BD66-E310DFCD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9EE672-74B8-4641-8E31-8C0F87D2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C12426-9F4D-488B-BA8D-E1357AB6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10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4717D-BB5B-4565-B62F-43B344ED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689FB4-012B-45EE-964C-3E6D9B54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D7694F-EF31-451C-96B6-CE35F2C72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E01590-90B9-48D1-9689-A8F6EB54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7956BD-AF07-4F32-810D-6B3EA098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300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E889B-8975-49AA-BECD-F7CA1B75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94B398-2D83-42F3-A04F-C6EF02447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A020B4-515C-4752-A6F2-84DC3B13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FC3621-4DE2-4D4F-9EAA-698D86BA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B8D0F3-9EA3-4972-A836-EFA8388E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5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EA411-019C-448A-BA24-F49A795C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06B7E6-A52C-4BB2-90BD-D7D50A511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90985D-3534-4E03-8B45-4E8AD7A1F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513C0D7-76B5-48B8-9614-61F0E1B2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0EF96B0-4D8E-405B-8C3C-704D2791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3A9994-AFD9-46BE-BC3F-3CFDCCFC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902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AD60E-C4A9-44CC-B498-13808D79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35389D-D97A-4AA0-8960-C7BA456BF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D532DC-9AE5-4999-AFB7-84012014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3FEFFAA-23D3-437F-B7F6-4450960A8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56C974A-2B55-4096-ABF0-AE17F146C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785883B-0C10-4E17-94E5-0533550E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7CAB3E6-2679-4215-8B75-092FD39F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EE51985-5611-422D-8598-C65D7123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728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D5A40-B7E1-44B2-AEC3-27E31320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0D0A426-3B03-49CE-BDCA-6BCD4390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6C1C7CF-4E38-4B4B-BA17-5ECF5640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6DD0442-F08A-48C9-BD2A-2C1BEBD4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039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158A581-CEC1-4945-B77C-4449B5D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A0A911D-0AC2-4CBD-BD6C-15431A14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B72ECC4-8567-4DA2-A614-3849E5A3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75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E86AA-F402-41B5-A2B7-02D64CB8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D9E744-5191-4195-99B4-F734C9FD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29B88A6-5F27-4439-BCEA-58E3ECECA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EA49080-BD8B-4D5D-B024-061C1F06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A4178BE-7EAF-4544-B22C-DAA8DC84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6D9FEB-6F48-46F9-99BF-7CD613F0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5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792EB-4BCC-489D-BACA-AB2E5B7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14EB7B8-2B7A-4B3E-B3A2-739744E51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CADE62-892C-4D51-93F4-28E76E159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7A8FACA-35C7-4E16-851F-4A3A72D2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75D8D24-5E48-4E01-8A52-8CC28DEC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D0BF704-741C-4AD2-B4FB-301A93B9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40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A4F2A1F-7069-44FC-B1EE-132DAA1E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502B68-2505-4391-8FFE-479A8398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B4BBAF-B972-45C9-9B18-F0AD34EA7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41A0-EF9F-4973-A3B2-DD7E525E3018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D0AC86-A9AC-4A28-8CDB-E61BF687E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BB89A0-B5A0-4826-A4C0-4ED3E1759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615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ABD65-AEAE-429A-B703-DB52F0E52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099825"/>
            <a:ext cx="9144000" cy="2387600"/>
          </a:xfrm>
        </p:spPr>
        <p:txBody>
          <a:bodyPr>
            <a:normAutofit/>
          </a:bodyPr>
          <a:lstStyle/>
          <a:p>
            <a:r>
              <a:rPr lang="da-DK" sz="5300" dirty="0"/>
              <a:t>Mikroøkonomi</a:t>
            </a:r>
            <a:br>
              <a:rPr lang="da-DK" sz="5300" dirty="0"/>
            </a:br>
            <a:r>
              <a:rPr lang="da-DK" sz="2400" dirty="0"/>
              <a:t>Introduktion til teorier og praksis</a:t>
            </a:r>
            <a:br>
              <a:rPr lang="da-DK" sz="5300" dirty="0"/>
            </a:br>
            <a:endParaRPr lang="da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66F00A2-E680-4082-A1E9-EA9F91919D78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9E9DC63-4BA1-4262-AE38-B1378137F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9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4FAB34A-D4A7-4CE0-871E-2F7021D20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346" y="756649"/>
            <a:ext cx="6727308" cy="534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CB3DEA9-9959-483B-9225-AB02C4ABE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501" y="1254365"/>
            <a:ext cx="7244998" cy="43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0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8EF5E8D-B531-4272-8885-335C3781F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62" y="1209177"/>
            <a:ext cx="7385676" cy="44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2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00CAA7E-7343-4B08-AAC3-B8E32EEE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96" y="1043652"/>
            <a:ext cx="6796608" cy="477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1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0A4D1A9-8918-4C61-308F-685A43D0B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5" y="1433512"/>
            <a:ext cx="57340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55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2647E43-1F3D-412A-B3DD-5EE53A827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1252537"/>
            <a:ext cx="60198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80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8EA5EA2-B2BA-4837-9CEC-E1E2262B0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1133475"/>
            <a:ext cx="68008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5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F9E624B-7D19-4FC5-BEC1-D7EF69FCA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12" y="1309687"/>
            <a:ext cx="76485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1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AF7700D-56D6-47BC-B87A-8A0D3395D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115" y="635739"/>
            <a:ext cx="6617770" cy="52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4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430C099-9842-41F5-9375-11A4203D1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578" y="669850"/>
            <a:ext cx="6796841" cy="52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B36BDC9-5F5A-4599-AA6E-994BC42EB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503" y="1002883"/>
            <a:ext cx="7206993" cy="48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0344DD3-B7CA-46D0-A7F7-5F5B16CE2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2" y="714375"/>
            <a:ext cx="92487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1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A901FAD-44E9-47F6-866F-38F2D03B5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21" y="882724"/>
            <a:ext cx="6545957" cy="50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2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59C0D77-ECA1-4E08-8607-E71F354FC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36" y="792894"/>
            <a:ext cx="7442126" cy="527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15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FC9AF5B-DE68-43FA-8A03-4CB8B83B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47" y="890476"/>
            <a:ext cx="6811705" cy="50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11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90FCD1A-07CE-4A58-92DC-0366FB067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62" y="2236824"/>
            <a:ext cx="7958875" cy="238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78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89F2C3B-AEA0-4F08-9E67-77498B8B3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43" y="845953"/>
            <a:ext cx="7643711" cy="51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36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52813EB-F99E-4798-A3FC-41C93DA8B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70" y="902937"/>
            <a:ext cx="8340857" cy="505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70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07D377A-D56F-43B3-A4BA-4B329D415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786" y="1158783"/>
            <a:ext cx="9258427" cy="45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33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309F1C2-8716-451C-9120-41ABBAE1D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456" y="920868"/>
            <a:ext cx="7697086" cy="50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49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68C0722-7B91-429C-A93F-197575C8A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5" y="1009650"/>
            <a:ext cx="68389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7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4DB6E26-7FEB-4EC4-8010-621376FC0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122" y="510364"/>
            <a:ext cx="7085756" cy="556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3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F703D84-F46B-4FA1-8AA3-D8097DACC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292" y="1082361"/>
            <a:ext cx="6661760" cy="46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21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244AA3D-FD76-4239-83EE-0088BD85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387" y="1138237"/>
            <a:ext cx="67532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29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FE1DDD6-4E89-4959-8425-3359985B9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985837"/>
            <a:ext cx="66865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11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4B8B4EF-59DB-4891-96DA-F5B2CF57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2" y="1095375"/>
            <a:ext cx="65055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70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7A58E23-E5EE-49CD-ABD4-5454BB9E7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1590675"/>
            <a:ext cx="68484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11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8C01499-D5D5-461D-AD24-A3DA2B038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1223962"/>
            <a:ext cx="64770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90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08C93F1-809F-4049-85A0-D8084FC20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12" y="852487"/>
            <a:ext cx="71151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39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EB7C55E-12AD-4262-9E95-7F28DDBF2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62" y="638175"/>
            <a:ext cx="69246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05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5ADE517-E30D-4490-B050-0A0DE26E4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1428750"/>
            <a:ext cx="6381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68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A01761F-2673-4933-828B-A3338B69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712" y="1995487"/>
            <a:ext cx="68865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6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F19BAE6-A649-4CF8-B261-071255C1B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011" y="1017126"/>
            <a:ext cx="6305977" cy="482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84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F15ACD1-E077-4FD2-BE59-5D4D220BE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28" y="380971"/>
            <a:ext cx="5867342" cy="56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32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CA10FB9-BE00-4EB1-BB56-052617C4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1514475"/>
            <a:ext cx="69723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07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77ED8B1-6AAC-4F01-A97B-3CBA1877A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871537"/>
            <a:ext cx="71056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48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29C7739-07A8-447D-B568-367D59121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2" y="1185862"/>
            <a:ext cx="70389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5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A4D53A6-D750-48A7-9F55-958C7036A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1538287"/>
            <a:ext cx="69723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01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4620A1C-A98C-4BF6-A653-4C8CD3683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7" y="1419225"/>
            <a:ext cx="70961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6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995CAA4-79C5-49BC-94CD-C0CA54CEE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1928812"/>
            <a:ext cx="69723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56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D561C1D-C5CA-4531-A62F-F6CD3AA12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12" y="1414462"/>
            <a:ext cx="68103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2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530B445-FD70-3AF5-12EA-944232EF9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1928812"/>
            <a:ext cx="58674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7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63EE472-4927-4F3C-952C-004329706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370" y="1529593"/>
            <a:ext cx="7195260" cy="37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8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499899-B037-4DBD-A021-8B161CDA7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200" y="770085"/>
            <a:ext cx="6715600" cy="531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6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FA7E238-23F9-4987-A8C5-C22B9C859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555" y="1400784"/>
            <a:ext cx="7952890" cy="40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3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38EB1B5-4938-410E-869E-B4B4D906C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653" y="975869"/>
            <a:ext cx="6764693" cy="49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1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243</Words>
  <Application>Microsoft Office PowerPoint</Application>
  <PresentationFormat>Widescreen</PresentationFormat>
  <Paragraphs>95</Paragraphs>
  <Slides>47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Office-tema</vt:lpstr>
      <vt:lpstr>Mikroøkonomi Introduktion til teorier og praksis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Økonomisk virksomhedsbeskrivelse Fra strategi til operationel styring</dc:title>
  <dc:creator>Anne Louise Sunke Larsson</dc:creator>
  <cp:lastModifiedBy>Anna Christensen</cp:lastModifiedBy>
  <cp:revision>25</cp:revision>
  <dcterms:created xsi:type="dcterms:W3CDTF">2022-01-13T10:33:37Z</dcterms:created>
  <dcterms:modified xsi:type="dcterms:W3CDTF">2024-05-23T08:36:55Z</dcterms:modified>
</cp:coreProperties>
</file>