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1A29"/>
    <a:srgbClr val="B61A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F149-6408-4196-BAEC-269C4D5E976D}" type="datetimeFigureOut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9136A-5094-4535-AD4D-3517B687A9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9482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8D717-4B6D-40DF-AD9E-4C48354D949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98022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6DF89-5D0F-414B-9A42-6721D5EEA5CE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9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149E9-5BE9-4D1D-B330-AE990B1CD729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946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3F5A4-8F7F-4E2E-A8DD-94FA8471F4D6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697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952E-EA0E-4F2C-A37B-E816E22F301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62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E429E-4341-49D2-8852-28E128FD342A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328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7359-A6DD-48C0-8F90-EFC0656DA57E}" type="datetime1">
              <a:rPr lang="da-DK" smtClean="0"/>
              <a:t>17-08-2020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1023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E7D94-A1DD-4DEB-9DFB-CD05905CA2C1}" type="datetime1">
              <a:rPr lang="da-DK" smtClean="0"/>
              <a:t>17-08-2020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2567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25F2A-66E8-4E7D-9C4A-5A2C8DBC1434}" type="datetime1">
              <a:rPr lang="da-DK" smtClean="0"/>
              <a:t>17-08-2020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934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F7D91-BFF9-40C6-B90D-BD8578C28F83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0068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3558-C6C3-4F4A-B30B-03AEB8911264}" type="datetime1">
              <a:rPr lang="da-DK" smtClean="0"/>
              <a:t>17-08-2020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623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99C9-B17F-417A-B6B9-41885EEA72DA}" type="datetime1">
              <a:rPr lang="da-DK" smtClean="0"/>
              <a:t>17-08-2020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78C3E-F73A-42FA-892C-0DBDAD173E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9909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58603" y="1043294"/>
            <a:ext cx="5589654" cy="1054010"/>
          </a:xfrm>
        </p:spPr>
        <p:txBody>
          <a:bodyPr/>
          <a:lstStyle/>
          <a:p>
            <a:pPr algn="r"/>
            <a:r>
              <a:rPr lang="da-DK" dirty="0" smtClean="0">
                <a:solidFill>
                  <a:srgbClr val="B31A29"/>
                </a:solidFill>
                <a:latin typeface="Melior LT Std" panose="02040503050506040804" pitchFamily="18" charset="0"/>
              </a:rPr>
              <a:t>Kapitel 15</a:t>
            </a:r>
            <a:endParaRPr lang="da-DK" dirty="0">
              <a:solidFill>
                <a:srgbClr val="B31A29"/>
              </a:solidFill>
              <a:latin typeface="Melior LT Std" panose="02040503050506040804" pitchFamily="18" charset="0"/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7945286" y="5725297"/>
            <a:ext cx="3095345" cy="580790"/>
          </a:xfrm>
        </p:spPr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Djøf Forlag</a:t>
            </a:r>
            <a:endParaRPr lang="da-DK" dirty="0">
              <a:latin typeface="Melior LT Std" panose="02040503050506040804" pitchFamily="18" charset="0"/>
            </a:endParaRP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450" y="5680640"/>
            <a:ext cx="201230" cy="65523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522" y="381000"/>
            <a:ext cx="51937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>
                <a:latin typeface="Melior LT Std" panose="02040503050506040804" pitchFamily="18" charset="0"/>
              </a:rPr>
              <a:t>© Djøf Forlag &amp; Peter Lynggaard</a:t>
            </a:r>
            <a:endParaRPr lang="da-DK" dirty="0">
              <a:latin typeface="Melior LT Std" panose="02040503050506040804" pitchFamily="18" charset="0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2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616238"/>
              </p:ext>
            </p:extLst>
          </p:nvPr>
        </p:nvGraphicFramePr>
        <p:xfrm>
          <a:off x="2427389" y="1825625"/>
          <a:ext cx="7337222" cy="3947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æsentation" r:id="rId3" imgW="2546280" imgH="1370160" progId="PowerPoint.Show.12">
                  <p:embed/>
                </p:oleObj>
              </mc:Choice>
              <mc:Fallback>
                <p:oleObj name="Præsentation" r:id="rId3" imgW="2546280" imgH="137016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427389" y="1825625"/>
                        <a:ext cx="7337222" cy="3947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619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3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509914"/>
              </p:ext>
            </p:extLst>
          </p:nvPr>
        </p:nvGraphicFramePr>
        <p:xfrm>
          <a:off x="2915815" y="1825625"/>
          <a:ext cx="6360370" cy="4259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æsentation" r:id="rId3" imgW="2494080" imgH="1670040" progId="PowerPoint.Show.12">
                  <p:embed/>
                </p:oleObj>
              </mc:Choice>
              <mc:Fallback>
                <p:oleObj name="Præsentation" r:id="rId3" imgW="2494080" imgH="167004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15815" y="1825625"/>
                        <a:ext cx="6360370" cy="4259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7452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4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596627"/>
              </p:ext>
            </p:extLst>
          </p:nvPr>
        </p:nvGraphicFramePr>
        <p:xfrm>
          <a:off x="2724605" y="1870075"/>
          <a:ext cx="6742789" cy="37104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Præsentation" r:id="rId3" imgW="2273930" imgH="1251405" progId="PowerPoint.Show.12">
                  <p:embed/>
                </p:oleObj>
              </mc:Choice>
              <mc:Fallback>
                <p:oleObj name="Præsentation" r:id="rId3" imgW="2273930" imgH="1251405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24605" y="1870075"/>
                        <a:ext cx="6742789" cy="37104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1228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5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426865"/>
              </p:ext>
            </p:extLst>
          </p:nvPr>
        </p:nvGraphicFramePr>
        <p:xfrm>
          <a:off x="2284837" y="1977231"/>
          <a:ext cx="7622325" cy="202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Præsentation" r:id="rId3" imgW="2450703" imgH="650903" progId="PowerPoint.Show.12">
                  <p:embed/>
                </p:oleObj>
              </mc:Choice>
              <mc:Fallback>
                <p:oleObj name="Præsentation" r:id="rId3" imgW="2450703" imgH="650903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4837" y="1977231"/>
                        <a:ext cx="7622325" cy="202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6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6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857153"/>
              </p:ext>
            </p:extLst>
          </p:nvPr>
        </p:nvGraphicFramePr>
        <p:xfrm>
          <a:off x="3309026" y="1895237"/>
          <a:ext cx="5573948" cy="421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Præsentation" r:id="rId3" imgW="2585880" imgH="1954080" progId="PowerPoint.Show.12">
                  <p:embed/>
                </p:oleObj>
              </mc:Choice>
              <mc:Fallback>
                <p:oleObj name="Præsentation" r:id="rId3" imgW="2585880" imgH="1954080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09026" y="1895237"/>
                        <a:ext cx="5573948" cy="421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257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smtClean="0"/>
              <a:t>© Djøf Forlag &amp; Peter Lynggaard</a:t>
            </a:r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78C3E-F73A-42FA-892C-0DBDAD173E20}" type="slidenum">
              <a:rPr lang="da-DK" smtClean="0"/>
              <a:t>7</a:t>
            </a:fld>
            <a:endParaRPr lang="da-DK"/>
          </a:p>
        </p:txBody>
      </p:sp>
      <p:graphicFrame>
        <p:nvGraphicFramePr>
          <p:cNvPr id="6" name="Objekt 5">
            <a:hlinkClick r:id="" action="ppaction://ole?verb=0"/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267290"/>
              </p:ext>
            </p:extLst>
          </p:nvPr>
        </p:nvGraphicFramePr>
        <p:xfrm>
          <a:off x="3654243" y="1870075"/>
          <a:ext cx="4883514" cy="409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Præsentation" r:id="rId3" imgW="2602994" imgH="2184198" progId="PowerPoint.Show.12">
                  <p:embed/>
                </p:oleObj>
              </mc:Choice>
              <mc:Fallback>
                <p:oleObj name="Præsentation" r:id="rId3" imgW="2602994" imgH="218419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4243" y="1870075"/>
                        <a:ext cx="4883514" cy="4097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956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46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Melior LT Std</vt:lpstr>
      <vt:lpstr>Office-tema</vt:lpstr>
      <vt:lpstr>Præsentation</vt:lpstr>
      <vt:lpstr>Kapitel 15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Djøf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Figurer fra</dc:title>
  <dc:creator>Jeppe Strandsbjerg</dc:creator>
  <cp:lastModifiedBy>Emma Emilie Pedersen</cp:lastModifiedBy>
  <cp:revision>7</cp:revision>
  <dcterms:created xsi:type="dcterms:W3CDTF">2020-08-13T08:12:33Z</dcterms:created>
  <dcterms:modified xsi:type="dcterms:W3CDTF">2020-08-17T12:54:30Z</dcterms:modified>
</cp:coreProperties>
</file>