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12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72211"/>
              </p:ext>
            </p:extLst>
          </p:nvPr>
        </p:nvGraphicFramePr>
        <p:xfrm>
          <a:off x="2292598" y="1870075"/>
          <a:ext cx="7606804" cy="367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æsentation" r:id="rId3" imgW="2414520" imgH="1166760" progId="PowerPoint.Show.12">
                  <p:embed/>
                </p:oleObj>
              </mc:Choice>
              <mc:Fallback>
                <p:oleObj name="Præsentation" r:id="rId3" imgW="2414520" imgH="1166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598" y="1870075"/>
                        <a:ext cx="7606804" cy="367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0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00089"/>
              </p:ext>
            </p:extLst>
          </p:nvPr>
        </p:nvGraphicFramePr>
        <p:xfrm>
          <a:off x="2455319" y="1825625"/>
          <a:ext cx="7281362" cy="42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æsentation" r:id="rId3" imgW="2473200" imgH="1438200" progId="PowerPoint.Show.12">
                  <p:embed/>
                </p:oleObj>
              </mc:Choice>
              <mc:Fallback>
                <p:oleObj name="Præsentation" r:id="rId3" imgW="2473200" imgH="1438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319" y="1825625"/>
                        <a:ext cx="7281362" cy="42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8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948688"/>
              </p:ext>
            </p:extLst>
          </p:nvPr>
        </p:nvGraphicFramePr>
        <p:xfrm>
          <a:off x="2094706" y="1708940"/>
          <a:ext cx="8002588" cy="458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æsentation" r:id="rId3" imgW="2460600" imgH="1409760" progId="PowerPoint.Show.12">
                  <p:embed/>
                </p:oleObj>
              </mc:Choice>
              <mc:Fallback>
                <p:oleObj name="Præsentation" r:id="rId3" imgW="2460600" imgH="1409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4706" y="1708940"/>
                        <a:ext cx="8002588" cy="458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0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16097"/>
              </p:ext>
            </p:extLst>
          </p:nvPr>
        </p:nvGraphicFramePr>
        <p:xfrm>
          <a:off x="2158289" y="1782445"/>
          <a:ext cx="7875421" cy="443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ræsentation" r:id="rId3" imgW="2513160" imgH="1415880" progId="PowerPoint.Show.12">
                  <p:embed/>
                </p:oleObj>
              </mc:Choice>
              <mc:Fallback>
                <p:oleObj name="Præsentation" r:id="rId3" imgW="2513160" imgH="14158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289" y="1782445"/>
                        <a:ext cx="7875421" cy="443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0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09594"/>
              </p:ext>
            </p:extLst>
          </p:nvPr>
        </p:nvGraphicFramePr>
        <p:xfrm>
          <a:off x="2444081" y="1672463"/>
          <a:ext cx="7303837" cy="465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æsentation" r:id="rId3" imgW="2374920" imgH="1514520" progId="PowerPoint.Show.12">
                  <p:embed/>
                </p:oleObj>
              </mc:Choice>
              <mc:Fallback>
                <p:oleObj name="Præsentation" r:id="rId3" imgW="2374920" imgH="1514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081" y="1672463"/>
                        <a:ext cx="7303837" cy="465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3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26672"/>
              </p:ext>
            </p:extLst>
          </p:nvPr>
        </p:nvGraphicFramePr>
        <p:xfrm>
          <a:off x="3959153" y="1323474"/>
          <a:ext cx="4194247" cy="485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ræsentation" r:id="rId3" imgW="1282680" imgH="1484280" progId="PowerPoint.Show.12">
                  <p:embed/>
                </p:oleObj>
              </mc:Choice>
              <mc:Fallback>
                <p:oleObj name="Præsentation" r:id="rId3" imgW="1282680" imgH="1484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153" y="1323474"/>
                        <a:ext cx="4194247" cy="4853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2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05824"/>
              </p:ext>
            </p:extLst>
          </p:nvPr>
        </p:nvGraphicFramePr>
        <p:xfrm>
          <a:off x="3843964" y="1010021"/>
          <a:ext cx="4504072" cy="525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Præsentation" r:id="rId3" imgW="1263600" imgH="1474920" progId="PowerPoint.Show.12">
                  <p:embed/>
                </p:oleObj>
              </mc:Choice>
              <mc:Fallback>
                <p:oleObj name="Præsentation" r:id="rId3" imgW="1263600" imgH="1474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964" y="1010021"/>
                        <a:ext cx="4504072" cy="5256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63450"/>
              </p:ext>
            </p:extLst>
          </p:nvPr>
        </p:nvGraphicFramePr>
        <p:xfrm>
          <a:off x="2551154" y="1932760"/>
          <a:ext cx="7089692" cy="424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ræsentation" r:id="rId3" imgW="2341440" imgH="1401840" progId="PowerPoint.Show.12">
                  <p:embed/>
                </p:oleObj>
              </mc:Choice>
              <mc:Fallback>
                <p:oleObj name="Præsentation" r:id="rId3" imgW="2341440" imgH="1401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1154" y="1932760"/>
                        <a:ext cx="7089692" cy="4244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7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09027"/>
              </p:ext>
            </p:extLst>
          </p:nvPr>
        </p:nvGraphicFramePr>
        <p:xfrm>
          <a:off x="2664196" y="1870075"/>
          <a:ext cx="6863607" cy="297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2521080" imgH="1092240" progId="PowerPoint.Show.12">
                  <p:embed/>
                </p:oleObj>
              </mc:Choice>
              <mc:Fallback>
                <p:oleObj name="Præsentation" r:id="rId3" imgW="2521080" imgH="1092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4196" y="1870075"/>
                        <a:ext cx="6863607" cy="2973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64242"/>
              </p:ext>
            </p:extLst>
          </p:nvPr>
        </p:nvGraphicFramePr>
        <p:xfrm>
          <a:off x="2550031" y="1870075"/>
          <a:ext cx="7091937" cy="413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2467080" imgH="1438200" progId="PowerPoint.Show.12">
                  <p:embed/>
                </p:oleObj>
              </mc:Choice>
              <mc:Fallback>
                <p:oleObj name="Præsentation" r:id="rId3" imgW="2467080" imgH="14382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0031" y="1870075"/>
                        <a:ext cx="7091937" cy="4134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10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02550"/>
              </p:ext>
            </p:extLst>
          </p:nvPr>
        </p:nvGraphicFramePr>
        <p:xfrm>
          <a:off x="2583453" y="1773170"/>
          <a:ext cx="7025093" cy="445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2487600" imgH="1577880" progId="PowerPoint.Show.12">
                  <p:embed/>
                </p:oleObj>
              </mc:Choice>
              <mc:Fallback>
                <p:oleObj name="Præsentation" r:id="rId3" imgW="2487600" imgH="15778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3453" y="1773170"/>
                        <a:ext cx="7025093" cy="445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13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02" y="1690688"/>
            <a:ext cx="8097068" cy="3818774"/>
          </a:xfrm>
        </p:spPr>
      </p:pic>
    </p:spTree>
    <p:extLst>
      <p:ext uri="{BB962C8B-B14F-4D97-AF65-F5344CB8AC3E}">
        <p14:creationId xmlns:p14="http://schemas.microsoft.com/office/powerpoint/2010/main" val="23893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16738"/>
              </p:ext>
            </p:extLst>
          </p:nvPr>
        </p:nvGraphicFramePr>
        <p:xfrm>
          <a:off x="2319170" y="1870075"/>
          <a:ext cx="6759575" cy="431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2116080" imgH="1349280" progId="PowerPoint.Show.12">
                  <p:embed/>
                </p:oleObj>
              </mc:Choice>
              <mc:Fallback>
                <p:oleObj name="Præsentation" r:id="rId3" imgW="2116080" imgH="1349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170" y="1870075"/>
                        <a:ext cx="6759575" cy="4310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4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05063"/>
              </p:ext>
            </p:extLst>
          </p:nvPr>
        </p:nvGraphicFramePr>
        <p:xfrm>
          <a:off x="2565901" y="1870075"/>
          <a:ext cx="7416299" cy="349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2487600" imgH="1171440" progId="PowerPoint.Show.12">
                  <p:embed/>
                </p:oleObj>
              </mc:Choice>
              <mc:Fallback>
                <p:oleObj name="Præsentation" r:id="rId3" imgW="2487600" imgH="1171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5901" y="1870075"/>
                        <a:ext cx="7416299" cy="3492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66" y="1690688"/>
            <a:ext cx="8467467" cy="4351338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27862"/>
              </p:ext>
            </p:extLst>
          </p:nvPr>
        </p:nvGraphicFramePr>
        <p:xfrm>
          <a:off x="2016166" y="1917290"/>
          <a:ext cx="8159667" cy="425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æsentation" r:id="rId3" imgW="2521080" imgH="1316160" progId="PowerPoint.Show.12">
                  <p:embed/>
                </p:oleObj>
              </mc:Choice>
              <mc:Fallback>
                <p:oleObj name="Præsentation" r:id="rId3" imgW="2521080" imgH="13161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66" y="1917290"/>
                        <a:ext cx="8159667" cy="425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116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Melior LT Std</vt:lpstr>
      <vt:lpstr>Office-tema</vt:lpstr>
      <vt:lpstr>Præsentation</vt:lpstr>
      <vt:lpstr>Kapitel 12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8</cp:revision>
  <dcterms:created xsi:type="dcterms:W3CDTF">2020-08-13T08:12:33Z</dcterms:created>
  <dcterms:modified xsi:type="dcterms:W3CDTF">2020-08-17T12:52:55Z</dcterms:modified>
</cp:coreProperties>
</file>