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257" r:id="rId4"/>
    <p:sldId id="258" r:id="rId5"/>
    <p:sldId id="259" r:id="rId6"/>
    <p:sldId id="352" r:id="rId7"/>
    <p:sldId id="260" r:id="rId8"/>
    <p:sldId id="261" r:id="rId9"/>
    <p:sldId id="262" r:id="rId10"/>
    <p:sldId id="263" r:id="rId11"/>
    <p:sldId id="264" r:id="rId12"/>
    <p:sldId id="265" r:id="rId13"/>
    <p:sldId id="35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327" r:id="rId26"/>
    <p:sldId id="326" r:id="rId27"/>
    <p:sldId id="328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356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6" autoAdjust="0"/>
    <p:restoredTop sz="94660"/>
  </p:normalViewPr>
  <p:slideViewPr>
    <p:cSldViewPr snapToGrid="0">
      <p:cViewPr>
        <p:scale>
          <a:sx n="100" d="100"/>
          <a:sy n="100" d="100"/>
        </p:scale>
        <p:origin x="16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BC87C-B0F9-0986-6C58-03711499A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3CBF5BB-716A-EF94-D8B1-8BFB56BC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3F4EDB-3B28-7BB9-2CFE-BB09626E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1550F9-F6D1-A07D-C25A-A3CEEEBF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43B236-4C19-AA5C-4E68-77802D09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B1533-DE96-9DA2-18E3-24D3601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9EC272-C623-5381-6C5C-92FAE7D7F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EF4FAAC-E97D-B2F2-A1FA-3E97D14D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27ECEB-A23D-F144-0028-DAE5DF46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C6FAB5-EA70-D880-F276-897977DA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9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AD4D173-C83F-4BD3-C3D7-B43093FB7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25A4E72-BF42-B50A-A7D2-4D6036A9B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D2D60D-8144-2FC4-CC44-38039F36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339ACF-5F60-7524-1E0A-A7277A3C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6EA518-F9F6-8927-2F74-128E30DA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AD4FD-9ABA-CD31-5FAF-434A51A6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EC1C56-4A50-8FB6-8B40-FCA259B1C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493CCD-F593-F826-EBCF-F5A3362DD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1E8EBD-540E-E1A6-CAF0-3EB00D16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866215-A2CE-FBD0-1002-15FAA891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B83EA-6A53-EB22-F8CA-C56C8C64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C0A502-3275-BFF8-C4F9-23789EEC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441E2B-31A4-B667-7373-A88D9B1E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F2FC14-0FCE-4568-73E5-C81CDD8A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B02F9F8-BCFB-5E1D-AE52-5272D332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F64D1-630D-8CA9-094C-9E952975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EC6C26-CE67-6979-C2AB-D9738FF85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AAAC0E-4B7C-8635-2219-BC6B33644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2515B6-768D-F024-1FDD-7A0334CA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44A136-1F44-00BE-7907-5402F7C89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2E0D4A-9738-CD41-07CF-8A45464A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D8729-64C5-486E-462F-3FBB9ED29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9AF8B08-115C-9776-4BF7-761CAF03F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8EB3F2-7250-5D64-9B6D-F2E8BAD8E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6F3B005-0E79-4CDC-F820-5FBF1CC55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D6F3E36-A2D5-31E5-A742-E2B441DD8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3D2BDEE-4177-6CB1-5BA5-80F5C33B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A307814-A3AE-7877-7299-D7569BF2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0B8095A-2DA7-70FE-DC3D-DD1731D7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29B79-E2EC-B641-B66E-AD072AF5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0563CD-0384-7746-D5AE-9AE3BFBF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6F14A49-A795-35FA-47D4-A1993884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85D9F8E-DBDA-36F9-C68D-CEA8AA96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CA79AF5-F234-6126-AAFB-D5CB5677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AE08299-E79A-2D85-AF9E-BB9BDCDB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48F8B7D-DE54-C9E0-30FD-2A3F399C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4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0F9E8-C26B-729B-CD97-E808F0886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AD225-397D-FCC5-1753-A26D4C3BA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65E8258-A3BC-17F6-A082-01F94682E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2B8A040-F440-A819-36EE-632A63F0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8DE812-DFDF-FA73-7330-9D37A414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5E4413-3060-907D-D5FD-3B08ABD0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D77F1-4EF1-A85A-EAD2-4C2A188E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27986E9-CDCB-2E6C-974A-192D4301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A075625-02C5-6269-C328-5AA6EE57D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83CC2F5-8FE1-B5E1-A2AC-02EDAE4B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AA09B0-7A12-8B29-2BAC-35E08881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F39BB7-DF44-B26C-D6C0-6AE02551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7CC639C-3537-AC89-E16D-FA81613B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55AAA4-6E0A-55C4-1DBE-B0398219B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5BFD60-81F0-C078-B12C-AA158E76B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2BD6-8E01-4E3B-8E66-9A3C3974701F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73FBAB-41F5-C21C-EE27-2C4D751D1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9C8E8A-2AAD-DDFD-450A-0AA6EE499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C1FC-76E6-42DD-B89C-552F730264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B8D0E44-A6CA-1857-D315-4B08136740C4}"/>
              </a:ext>
            </a:extLst>
          </p:cNvPr>
          <p:cNvSpPr txBox="1"/>
          <p:nvPr/>
        </p:nvSpPr>
        <p:spPr>
          <a:xfrm>
            <a:off x="3201758" y="1295221"/>
            <a:ext cx="5655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Michael Christensen</a:t>
            </a:r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32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r>
              <a:rPr lang="da-DK" sz="36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Aktieinvestering </a:t>
            </a:r>
          </a:p>
          <a:p>
            <a:pPr algn="ctr"/>
            <a:r>
              <a:rPr lang="da-DK" sz="24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– i teori og praktisk anvendelse</a:t>
            </a: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/>
            <a:endParaRPr lang="da-DK" sz="24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5BB7425-DD85-049D-D526-A5817CF79B80}"/>
              </a:ext>
            </a:extLst>
          </p:cNvPr>
          <p:cNvSpPr txBox="1"/>
          <p:nvPr/>
        </p:nvSpPr>
        <p:spPr>
          <a:xfrm>
            <a:off x="3201757" y="4308991"/>
            <a:ext cx="5655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Modeller, figurer og tabeller</a:t>
            </a:r>
          </a:p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1-4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0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C29920D-E726-C707-9569-9ADA3A35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68" y="1787525"/>
            <a:ext cx="100107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87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1246B36-9692-0ADA-ED78-36F6EA80A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34" y="114300"/>
            <a:ext cx="84867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4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93A997-A4F2-9F8C-2EC7-A82A22DB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1042987"/>
            <a:ext cx="86296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4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3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3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4A31302-8805-AAD1-705C-E84A9B6E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1966912"/>
            <a:ext cx="100107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8D40CA-D489-C365-35AE-97B005F3B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2190750"/>
            <a:ext cx="99917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9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64BF910-2F82-825A-2D53-C758B0E6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7" y="785812"/>
            <a:ext cx="98012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D0EF322-E85C-FB0F-2952-6719C16D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647825"/>
            <a:ext cx="100679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1CB62EE-F717-00EC-BDA7-310F1586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69" y="1638300"/>
            <a:ext cx="10039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179C798-B7A8-D211-B70D-59E89977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66687"/>
            <a:ext cx="89154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ADC45DD0-1CC2-9FEA-35EB-C1944817C01A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1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03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4966F0-0B2B-D489-70EC-41535137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619125"/>
            <a:ext cx="91630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6C404871-B116-4B47-2AAA-B82E80007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48" y="2157412"/>
            <a:ext cx="99917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2E40A40-5C23-D3D7-1232-02635DD7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61" y="0"/>
            <a:ext cx="9235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6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7001FD5-582D-C118-4678-86579E89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437" y="338137"/>
            <a:ext cx="90011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1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7424B65-7543-5BA8-877A-9E231562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37" y="704850"/>
            <a:ext cx="88487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0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8B2A46D-5E2F-2903-22A7-343ADA37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87" y="752475"/>
            <a:ext cx="903922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04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E2CEF7B-564A-9D4E-DCCF-A5FB186A3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1666875"/>
            <a:ext cx="99345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7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60051C6-AE08-F00B-09BB-68362C11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86" y="552450"/>
            <a:ext cx="8934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5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450B299-7238-F387-2A75-440DCDE0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38" y="0"/>
            <a:ext cx="8989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7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99519A5-C4D3-D27F-DDD5-DF49F7B3A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914400"/>
            <a:ext cx="104965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7B8B44-39DC-2983-539A-5C6C00F3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53" y="595312"/>
            <a:ext cx="8033887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E394E6B-9738-CC0F-EEEC-FDE795B8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57237"/>
            <a:ext cx="81534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55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945532F-4F80-95CA-0EEA-B4232DAE7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62" y="723900"/>
            <a:ext cx="87534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6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D174CCD-B1F9-BDB4-0301-56069C29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847725"/>
            <a:ext cx="102489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92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2C093845-0F70-CB2C-D97D-DF49B627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98" y="0"/>
            <a:ext cx="8204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4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3EB970-8B94-06E8-4C2C-90EA23792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838200"/>
            <a:ext cx="99441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39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E04E5C7-A312-722E-9D4F-94E07918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676275"/>
            <a:ext cx="1004887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8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F22F0AB-24F5-E3D2-27D4-EFB386B03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828675"/>
            <a:ext cx="99250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62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3759ADA-E35A-8377-15BA-5D5CAD02C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3375"/>
            <a:ext cx="97536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7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AB38BB5-F665-1A04-6428-D92EE1481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2109787"/>
            <a:ext cx="100393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3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6BD150A2-3267-1488-5206-89E0423D7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95512"/>
            <a:ext cx="99060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D7591B2-0B35-C7A2-8C91-914FC998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970" y="1981989"/>
            <a:ext cx="9305925" cy="289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42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C056BB1-ECEC-909F-B197-DD90FE421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725" y="2100262"/>
            <a:ext cx="82105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2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81406C-DD5B-ABFD-94FE-EB4751356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537" y="2121958"/>
            <a:ext cx="81629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91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4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81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AA3A858-E9D3-04E2-8956-748AA7429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357187"/>
            <a:ext cx="863917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51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9F9F719-A0C7-CC05-3291-1DA944521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0"/>
            <a:ext cx="850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339DEAA-5B79-BADF-16B8-336EEA38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962" y="200025"/>
            <a:ext cx="82200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7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4BD3214-9558-D32D-119B-BC5533600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811" y="1138943"/>
            <a:ext cx="4781550" cy="20288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A086D10-E0A2-3CD0-48AE-22BE0A163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811" y="3791833"/>
            <a:ext cx="4800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21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762A359-59CB-B9B3-26D3-01BE5FA5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87" y="0"/>
            <a:ext cx="8130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530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6517C3C-B68B-716F-865E-AAC62C147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52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4D199F2-21FC-7517-A320-028131B9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266825"/>
            <a:ext cx="84963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4ACD5C8-D377-F00D-7C9F-4BC2DB910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397" y="2162175"/>
            <a:ext cx="100012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83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EFF8259-4324-CAF0-1FBB-286312F5B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06" y="0"/>
            <a:ext cx="5031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67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9E34222-CDEA-AC22-8E23-23DC590AF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2552700"/>
            <a:ext cx="55816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5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A0DC53B-6524-F036-09E9-F83A20DE5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452687"/>
            <a:ext cx="7696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95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DD49A47C-1763-695D-EFEF-1FCD2858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547937"/>
            <a:ext cx="48958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4A68F33D-528B-A584-6550-A79B1A0D1979}"/>
              </a:ext>
            </a:extLst>
          </p:cNvPr>
          <p:cNvSpPr txBox="1"/>
          <p:nvPr/>
        </p:nvSpPr>
        <p:spPr>
          <a:xfrm>
            <a:off x="3404957" y="2921168"/>
            <a:ext cx="5655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Abadi" panose="020B06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Kapitel 2</a:t>
            </a:r>
          </a:p>
          <a:p>
            <a:pPr algn="ctr"/>
            <a:endParaRPr lang="da-DK" sz="2800" dirty="0">
              <a:latin typeface="Abadi" panose="020B06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57B7E6C-2148-5E3F-71E2-E5A9EB9F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798" y="2047875"/>
            <a:ext cx="101822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EF8849E-0A31-E3E8-A5F5-8904D509D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723900"/>
            <a:ext cx="102679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43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02B680-7CD7-5D6E-B02C-C1818ED1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5429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65C7FDD-7B5F-2F17-A7D3-C87A78826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11" y="666750"/>
            <a:ext cx="100584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2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</Words>
  <Application>Microsoft Office PowerPoint</Application>
  <PresentationFormat>Widescreen</PresentationFormat>
  <Paragraphs>10</Paragraphs>
  <Slides>53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53</vt:i4>
      </vt:variant>
    </vt:vector>
  </HeadingPairs>
  <TitlesOfParts>
    <vt:vector size="58" baseType="lpstr">
      <vt:lpstr>Abadi</vt:lpstr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Fink Hesselholt</dc:creator>
  <cp:lastModifiedBy>Nanna Fink Hesselholt</cp:lastModifiedBy>
  <cp:revision>2</cp:revision>
  <dcterms:created xsi:type="dcterms:W3CDTF">2023-09-04T07:55:03Z</dcterms:created>
  <dcterms:modified xsi:type="dcterms:W3CDTF">2023-09-04T09:37:21Z</dcterms:modified>
</cp:coreProperties>
</file>