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31" r:id="rId10"/>
    <p:sldId id="265" r:id="rId11"/>
    <p:sldId id="326" r:id="rId12"/>
    <p:sldId id="266" r:id="rId13"/>
    <p:sldId id="327" r:id="rId14"/>
    <p:sldId id="328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3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30" r:id="rId40"/>
    <p:sldId id="290" r:id="rId41"/>
    <p:sldId id="329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2" r:id="rId63"/>
    <p:sldId id="313" r:id="rId64"/>
    <p:sldId id="314" r:id="rId65"/>
    <p:sldId id="31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97AEF-DF1F-13F4-5B7E-6208A0FF4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801A35-B251-2A61-EBDE-008A9E3A5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C47E2C-2BBC-E8EA-B228-3B13A870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77F7DE1-6B67-5C9B-03AC-C517B7DB7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7792375-8A4C-1766-5449-F65166CE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0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96F2D7-6B2F-12E5-4417-E388B2D4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367EDB9-448E-EDF3-6A56-410D0ACBC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41F255-67D9-5822-E52F-33B99975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073DAD1-8644-4C45-3C46-734C7E07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7BB0F49-29AD-92CB-A289-A0E4D0F6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8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8E4AC41-6B93-1068-E975-7F8CDFAA0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6B293C6-34D7-EE07-CA8B-A05DFB99B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6DD1AE9-414C-C1D7-5BE3-4049B609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D3C2D8-15A6-BB1F-AD6A-616ABD15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3B4ABC5-96B7-7645-DE37-073194FA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4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CFD5C-C2DD-9DEB-549C-62897F23E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6AEF96-B219-C0E3-1F06-F968B0106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ED8FE9D-7796-250A-B72B-57C877FF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5E852CC-31FA-C1DE-2057-2D1BD8C88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73B735E-CC7B-DDB7-C820-ADD2CE38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5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CDC09-3F97-FCCC-4B77-4CDB8AF4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A81A41A-DA4F-B890-D7DC-A004DE51E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8ABDA-21AD-4813-9229-C16709CF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FE4CECE-6DEA-4CC1-29BF-5A0AC400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8C7F43-FB2F-F4D4-A183-36F5B7FF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8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4EE00A-E0D8-8FA5-AE6D-64574FF8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3DAB1C-78FF-1358-7E58-B1CBD6711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908FA0E-F411-3170-82A2-30F76AFF5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F92C456-C1F2-75B4-1E2B-64123631A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682331F-5608-8B49-819F-92AA5B3F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23DE927-766F-328B-0D3A-49858E3F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1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F8E32-CBE0-CA2E-94AB-A8A6C046E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360059-8F61-2370-86AE-7B7B61F85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DB894C7-D8F4-FD10-5C1C-F6D50A71F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16763B4-F23E-3010-1C24-1793BDC5C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64079B4-EAF9-D39B-3647-6E1E0B778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5B2F0A6-9DB2-6242-B416-34FFB1C2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66D4849-B432-7872-A0A0-39A762D9D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6639082-681E-3449-227D-A5DFA248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7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AD289-03BC-EDBC-8BB3-3B692F4B1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1A385BE-8B83-1A32-1E4F-82AE277F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30F89CB-2FE0-7A94-7CEA-43DDC1FF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F87CA92-AA47-B696-B701-2BA7B4AB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6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A97C6C5-8A0A-9B1F-C7D8-B2FF6176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85851B0-F75B-37D0-B0AB-3052FD58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6CC01DB-281A-36B0-DBF2-CB7888C7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01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D7467-E993-8057-A466-B1CC6002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5FD143-641A-0BE1-73A5-D3E87F11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68EF722-1A4C-30BB-22DC-9B98D8BF8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EADA49A-7BF6-0A9E-BAD2-30A663BE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F1C4EF-44C9-7142-ED58-5204B6EE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795B455-4DEF-842D-0525-CE948115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4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BCBDB-8A7D-CEB6-3FD2-BC745F21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C49C3F-3112-CC34-E8C7-D8C9A201D2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EA6744C-FD3E-238D-A8B6-C63FF231D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79CAD18-B8CB-C95B-3023-0298582C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C6D461D-1607-8C48-C47B-134816668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5E3DE42-457A-495C-DA52-6579CD62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1517040-D24A-CB82-580D-021D4F64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32580C2-6D2A-C5B5-6261-C92D7E17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D64DA6-3C00-23B7-493F-B008566C4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2EDEE-EB9F-4736-8EFD-DCE0576189B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FBFE5E-B6F6-3CE2-C27A-4E26D82FC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739111-8493-F1B5-4241-CDCA3535C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0F2A2-A166-46A1-BFC3-7ED2BAE97E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8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52BF3EB-A76D-8BD6-D8B3-BBE4C081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539" y="0"/>
            <a:ext cx="8082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94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93334D4-DDBC-B311-2566-84AE6C39F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700087"/>
            <a:ext cx="92011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0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EE8F839-2AA3-304E-9A0E-2E393BB5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642937"/>
            <a:ext cx="881062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06A8FD2-CC79-4C9A-4DCA-88A13365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71" y="794090"/>
            <a:ext cx="7760858" cy="526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2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A60898F5-7783-B6C7-6709-F6376D6A7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333375"/>
            <a:ext cx="89344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B4DCEA0-A1AA-45C8-927B-752051E1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" y="230440"/>
            <a:ext cx="11872686" cy="63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2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3E3CDB81-3D4C-AE8F-CB53-7447D6FCB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08"/>
            <a:ext cx="12192000" cy="67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53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321FD1E-F545-7824-2841-54E2AA4A3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73" y="80815"/>
            <a:ext cx="11660653" cy="66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50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A69BDA-7494-CB12-0D9E-08976C716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70" y="38132"/>
            <a:ext cx="10627859" cy="67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92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4BA832F-093A-4C49-6736-210380821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1090612"/>
            <a:ext cx="86391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58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BD406ED-3069-23EA-6CA3-D0418E778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314450"/>
            <a:ext cx="7658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4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26B231D-0CA4-A9DD-0E11-EB4F4BDD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57" y="2066925"/>
            <a:ext cx="9200086" cy="24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90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1B0C68F-506B-AACF-3F8B-367B58FFC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109662"/>
            <a:ext cx="855345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30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EA8803F-31B2-DBE4-8DEB-FFAA217C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90" y="43542"/>
            <a:ext cx="9361995" cy="67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8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5A89F35-970D-A77A-5DC4-BF35758BD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1138237"/>
            <a:ext cx="79724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6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1EAA526-8DA7-B230-90F1-D2546ECC6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70" y="58056"/>
            <a:ext cx="8117697" cy="67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7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2E2DDCB-10D9-45B8-2E58-DBBADC4C2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6" y="1200150"/>
            <a:ext cx="85344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2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FE72B5F-2DD2-6DD6-950E-35EE7FE8A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72" y="1862924"/>
            <a:ext cx="9608456" cy="31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4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C8DA1D9-DE46-9F9D-F05C-DA218AC8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55" y="522721"/>
            <a:ext cx="8983889" cy="58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29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9EAD746-C09A-1113-E46E-14A4AD91D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41" y="145310"/>
            <a:ext cx="8079117" cy="656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00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2BA7ED4-D5CB-B51E-74F2-E2F43E7CF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66" y="381990"/>
            <a:ext cx="8761867" cy="60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8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84150FD-07AF-98D9-9FCC-048483B2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128712"/>
            <a:ext cx="922972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4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A7BE109-E34A-313F-2752-0BEE9BE5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282" y="1490270"/>
            <a:ext cx="8583435" cy="387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91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2BBCE1C-1E0B-09C7-1490-02380F76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306" y="0"/>
            <a:ext cx="6961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45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9230762-79F6-534F-82E5-F0E20BDF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162050"/>
            <a:ext cx="9715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3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F342BAF-B2C8-BEE2-EB86-35C2652B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6" y="92545"/>
            <a:ext cx="8183418" cy="66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3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98EB9B7-D5F6-61BC-2609-7AA29EAF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232" y="203200"/>
            <a:ext cx="6939536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5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A12DE67-DB92-0983-F69F-511EBB65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14" y="673071"/>
            <a:ext cx="10334171" cy="57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09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474DDB4-1797-B8E9-ABE0-3B6827BFA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219075"/>
            <a:ext cx="961072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9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07F5CF-B870-5D43-DDB0-90DB17BA5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862012"/>
            <a:ext cx="1033462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5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245FA13-ABDC-76CD-B85D-B34C296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63" y="159657"/>
            <a:ext cx="6420232" cy="653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0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7671F28-B1F8-A443-4B7D-0715B7FE6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10" y="134257"/>
            <a:ext cx="11363580" cy="65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24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E4E6C973-838C-16A3-EBEA-EA55E587C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0" y="0"/>
            <a:ext cx="11673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8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F40557A-53DE-B817-41EF-AB7A7BAC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72" y="1045672"/>
            <a:ext cx="8822855" cy="46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6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4D80BA4-1A74-C735-6182-9C13E1F1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902" y="0"/>
            <a:ext cx="7054583" cy="66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21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6CA1E7A-5766-C096-F185-FA51F557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19" y="0"/>
            <a:ext cx="7796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12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029DCD9-8FE8-9161-F957-2F79E41F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72" y="1083241"/>
            <a:ext cx="8840903" cy="46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8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1592D2B-120C-ACD9-7EBB-E373B983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187" y="196720"/>
            <a:ext cx="7665625" cy="64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71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470324A-558F-D462-5DBB-6F5857DDC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576387"/>
            <a:ext cx="884872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01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7E94C46-62DE-4D0A-4ACE-69DF97938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53" y="105228"/>
            <a:ext cx="7375493" cy="66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60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4DCBF4C-DF09-134B-B14F-8E9AF30EF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97" y="1149911"/>
            <a:ext cx="5894303" cy="455817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23C6159-1811-6E9C-31F7-DB16C8CF9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54947"/>
            <a:ext cx="5979886" cy="29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53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23F48E7-7017-1F8D-DD20-6F7D4B27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4" y="43542"/>
            <a:ext cx="11546801" cy="67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24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9B31A27-075D-7686-0496-5609BF62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70" y="58056"/>
            <a:ext cx="10753749" cy="67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17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06BD63F-60D5-85AD-4E3A-3CB4C66B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1" y="29028"/>
            <a:ext cx="12057659" cy="68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6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17FE190-866E-7C7F-A0D2-AC39D95E4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11" y="0"/>
            <a:ext cx="7098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59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FC54E3F-79DF-43AD-233D-E11B1ABB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00" y="87084"/>
            <a:ext cx="11453703" cy="66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20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E9B9DE9-DDB7-6118-04E4-978824A9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87" y="58056"/>
            <a:ext cx="7997283" cy="66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5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BF67672-76E8-5624-B792-45A4C0C04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8" y="72570"/>
            <a:ext cx="10937399" cy="671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437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4AF8175-6856-1BDE-58D6-A010A33C5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7" y="87084"/>
            <a:ext cx="11681680" cy="66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52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F682E0E-4B85-8B5C-3C8B-C51C6193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90" y="43542"/>
            <a:ext cx="11409010" cy="67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87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7073999-A923-0EC6-6445-5DDAD9FA3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" y="87084"/>
            <a:ext cx="11499424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36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34C763C-58FF-46FD-35EE-C2777ED75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25" y="43542"/>
            <a:ext cx="7276860" cy="67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6FF52E4-865B-69E8-4914-1A03C014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8363" y="314951"/>
            <a:ext cx="6612368" cy="62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372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A91A486-FA17-612B-023F-5E7D05BF1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494" y="949891"/>
            <a:ext cx="7869011" cy="49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32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995A217-C1CE-1955-1FC6-851483004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507" y="275770"/>
            <a:ext cx="7792148" cy="63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5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BF55976-7CD9-F98C-CF22-06A36074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12" y="19050"/>
            <a:ext cx="71913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304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789E7BD-5401-44CE-D399-988033886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526" y="87084"/>
            <a:ext cx="7811159" cy="66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45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021D754-E9A5-AFF0-6132-950AFFB8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65" y="72489"/>
            <a:ext cx="10786526" cy="675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898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9B0F996-CCFF-CF87-4D57-AF629A17B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85" y="159659"/>
            <a:ext cx="8405127" cy="64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114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8DC5CD7-A2D8-A4F9-ABE4-D3CD0ADB9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945" y="101598"/>
            <a:ext cx="5910883" cy="66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035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4DD055B-36EC-5B31-1A6D-C84115B25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828" y="1405396"/>
            <a:ext cx="8476343" cy="40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9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0411D95-2EC3-0503-8E62-F2D19E2E3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628" y="270245"/>
            <a:ext cx="8602743" cy="631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3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DC712DE-3B54-D78F-1039-83D5EE989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74" y="2083116"/>
            <a:ext cx="9366051" cy="26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1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AF6F0DC-BFA8-6564-4E63-735295059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542925"/>
            <a:ext cx="91249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1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1FA98BF5-D7E4-5541-25D0-FFB1617E8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962" y="1311489"/>
            <a:ext cx="9744075" cy="4067175"/>
          </a:xfrm>
        </p:spPr>
      </p:pic>
    </p:spTree>
    <p:extLst>
      <p:ext uri="{BB962C8B-B14F-4D97-AF65-F5344CB8AC3E}">
        <p14:creationId xmlns:p14="http://schemas.microsoft.com/office/powerpoint/2010/main" val="2176732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Widescreen</PresentationFormat>
  <Paragraphs>0</Paragraphs>
  <Slides>65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Nanna Fink Hesselholt</dc:creator>
  <cp:lastModifiedBy>Rasmus Peter Ambrosius Løvgreen</cp:lastModifiedBy>
  <cp:revision>4</cp:revision>
  <dcterms:created xsi:type="dcterms:W3CDTF">2023-08-16T10:58:26Z</dcterms:created>
  <dcterms:modified xsi:type="dcterms:W3CDTF">2024-04-03T11:16:37Z</dcterms:modified>
</cp:coreProperties>
</file>