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1A29"/>
    <a:srgbClr val="B61A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5F149-6408-4196-BAEC-269C4D5E976D}" type="datetimeFigureOut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9136A-5094-4535-AD4D-3517B687A94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9482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8D717-4B6D-40DF-AD9E-4C48354D949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22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6DF89-5D0F-414B-9A42-6721D5EEA5CE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00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9E9-5BE9-4D1D-B330-AE990B1CD729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19468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3F5A4-8F7F-4E2E-A8DD-94FA8471F4D6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2697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952E-EA0E-4F2C-A37B-E816E22F301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6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E429E-4341-49D2-8852-28E128FD342A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2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C7359-A6DD-48C0-8F90-EFC0656DA57E}" type="datetime1">
              <a:rPr lang="da-DK" smtClean="0"/>
              <a:t>17-08-2020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0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E7D94-A1DD-4DEB-9DFB-CD05905CA2C1}" type="datetime1">
              <a:rPr lang="da-DK" smtClean="0"/>
              <a:t>17-08-2020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56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25F2A-66E8-4E7D-9C4A-5A2C8DBC1434}" type="datetime1">
              <a:rPr lang="da-DK" smtClean="0"/>
              <a:t>17-08-2020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993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F7D91-BFF9-40C6-B90D-BD8578C28F83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0068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3558-C6C3-4F4A-B30B-03AEB8911264}" type="datetime1">
              <a:rPr lang="da-DK" smtClean="0"/>
              <a:t>17-08-2020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46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E99C9-B17F-417A-B6B9-41885EEA72DA}" type="datetime1">
              <a:rPr lang="da-DK" smtClean="0"/>
              <a:t>17-08-2020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8C3E-F73A-42FA-892C-0DBDAD173E2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9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0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58603" y="1043294"/>
            <a:ext cx="5589654" cy="1054010"/>
          </a:xfrm>
        </p:spPr>
        <p:txBody>
          <a:bodyPr/>
          <a:lstStyle/>
          <a:p>
            <a:pPr algn="r"/>
            <a:r>
              <a:rPr lang="da-DK" dirty="0" smtClean="0">
                <a:solidFill>
                  <a:srgbClr val="B31A29"/>
                </a:solidFill>
                <a:latin typeface="Melior LT Std" panose="02040503050506040804" pitchFamily="18" charset="0"/>
              </a:rPr>
              <a:t>Kapitel 5</a:t>
            </a:r>
            <a:endParaRPr lang="da-DK" dirty="0">
              <a:solidFill>
                <a:srgbClr val="B31A29"/>
              </a:solidFill>
              <a:latin typeface="Melior LT Std" panose="02040503050506040804" pitchFamily="18" charset="0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7945286" y="5725297"/>
            <a:ext cx="3095345" cy="580790"/>
          </a:xfrm>
        </p:spPr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Djøf Forlag</a:t>
            </a:r>
            <a:endParaRPr lang="da-DK" dirty="0">
              <a:latin typeface="Melior LT Std" panose="02040503050506040804" pitchFamily="18" charset="0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50" y="5680640"/>
            <a:ext cx="201230" cy="65523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" y="381000"/>
            <a:ext cx="519379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6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568614"/>
              </p:ext>
            </p:extLst>
          </p:nvPr>
        </p:nvGraphicFramePr>
        <p:xfrm>
          <a:off x="2312648" y="1847850"/>
          <a:ext cx="7566702" cy="259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Præsentation" r:id="rId3" imgW="2203724" imgH="756027" progId="PowerPoint.Show.12">
                  <p:embed/>
                </p:oleObj>
              </mc:Choice>
              <mc:Fallback>
                <p:oleObj name="Præsentation" r:id="rId3" imgW="2203724" imgH="7560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648" y="1847850"/>
                        <a:ext cx="7566702" cy="25949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00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061002"/>
              </p:ext>
            </p:extLst>
          </p:nvPr>
        </p:nvGraphicFramePr>
        <p:xfrm>
          <a:off x="2908571" y="1730065"/>
          <a:ext cx="5447794" cy="4446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Præsentation" r:id="rId3" imgW="1892160" imgH="1544760" progId="PowerPoint.Show.12">
                  <p:embed/>
                </p:oleObj>
              </mc:Choice>
              <mc:Fallback>
                <p:oleObj name="Præsentation" r:id="rId3" imgW="1892160" imgH="1544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08571" y="1730065"/>
                        <a:ext cx="5447794" cy="4446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79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5882876"/>
              </p:ext>
            </p:extLst>
          </p:nvPr>
        </p:nvGraphicFramePr>
        <p:xfrm>
          <a:off x="2540908" y="1507788"/>
          <a:ext cx="5719740" cy="4669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Præsentation" r:id="rId3" imgW="1944720" imgH="1587600" progId="PowerPoint.Show.12">
                  <p:embed/>
                </p:oleObj>
              </mc:Choice>
              <mc:Fallback>
                <p:oleObj name="Præsentation" r:id="rId3" imgW="1944720" imgH="1587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40908" y="1507788"/>
                        <a:ext cx="5719740" cy="46691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32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168019"/>
              </p:ext>
            </p:extLst>
          </p:nvPr>
        </p:nvGraphicFramePr>
        <p:xfrm>
          <a:off x="2494842" y="1391055"/>
          <a:ext cx="5747830" cy="4785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Præsentation" r:id="rId3" imgW="1925640" imgH="1603440" progId="PowerPoint.Show.12">
                  <p:embed/>
                </p:oleObj>
              </mc:Choice>
              <mc:Fallback>
                <p:oleObj name="Præsentation" r:id="rId3" imgW="1925640" imgH="16034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94842" y="1391055"/>
                        <a:ext cx="5747830" cy="47859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93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0261462"/>
              </p:ext>
            </p:extLst>
          </p:nvPr>
        </p:nvGraphicFramePr>
        <p:xfrm>
          <a:off x="1976853" y="1870075"/>
          <a:ext cx="8238294" cy="219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ræsentation" r:id="rId3" imgW="2203724" imgH="586821" progId="PowerPoint.Show.12">
                  <p:embed/>
                </p:oleObj>
              </mc:Choice>
              <mc:Fallback>
                <p:oleObj name="Præsentation" r:id="rId3" imgW="2203724" imgH="58682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6853" y="1870075"/>
                        <a:ext cx="8238294" cy="219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12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669144"/>
              </p:ext>
            </p:extLst>
          </p:nvPr>
        </p:nvGraphicFramePr>
        <p:xfrm>
          <a:off x="2056427" y="1498061"/>
          <a:ext cx="6096974" cy="4784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ræsentation" r:id="rId3" imgW="1984320" imgH="1557360" progId="PowerPoint.Show.12">
                  <p:embed/>
                </p:oleObj>
              </mc:Choice>
              <mc:Fallback>
                <p:oleObj name="Præsentation" r:id="rId3" imgW="1984320" imgH="1557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6427" y="1498061"/>
                        <a:ext cx="6096974" cy="4784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475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429056"/>
              </p:ext>
            </p:extLst>
          </p:nvPr>
        </p:nvGraphicFramePr>
        <p:xfrm>
          <a:off x="2285999" y="1254025"/>
          <a:ext cx="5789579" cy="492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ræsentation" r:id="rId3" imgW="1792440" imgH="1523880" progId="PowerPoint.Show.12">
                  <p:embed/>
                </p:oleObj>
              </mc:Choice>
              <mc:Fallback>
                <p:oleObj name="Præsentation" r:id="rId3" imgW="1792440" imgH="15238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5999" y="1254025"/>
                        <a:ext cx="5789579" cy="492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13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727635"/>
              </p:ext>
            </p:extLst>
          </p:nvPr>
        </p:nvGraphicFramePr>
        <p:xfrm>
          <a:off x="2318106" y="1870075"/>
          <a:ext cx="7555787" cy="247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Præsentation" r:id="rId3" imgW="1987348" imgH="650903" progId="PowerPoint.Show.12">
                  <p:embed/>
                </p:oleObj>
              </mc:Choice>
              <mc:Fallback>
                <p:oleObj name="Præsentation" r:id="rId3" imgW="1987348" imgH="65090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8106" y="1870075"/>
                        <a:ext cx="7555787" cy="247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551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459619"/>
              </p:ext>
            </p:extLst>
          </p:nvPr>
        </p:nvGraphicFramePr>
        <p:xfrm>
          <a:off x="2732053" y="1870075"/>
          <a:ext cx="6727893" cy="3808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Præsentation" r:id="rId3" imgW="2209845" imgH="1251405" progId="PowerPoint.Show.12">
                  <p:embed/>
                </p:oleObj>
              </mc:Choice>
              <mc:Fallback>
                <p:oleObj name="Præsentation" r:id="rId3" imgW="2209845" imgH="125140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32053" y="1870075"/>
                        <a:ext cx="6727893" cy="38086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35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19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6080539"/>
              </p:ext>
            </p:extLst>
          </p:nvPr>
        </p:nvGraphicFramePr>
        <p:xfrm>
          <a:off x="2726192" y="1525416"/>
          <a:ext cx="6739616" cy="4651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Præsentation" r:id="rId3" imgW="2295360" imgH="1584360" progId="PowerPoint.Show.12">
                  <p:embed/>
                </p:oleObj>
              </mc:Choice>
              <mc:Fallback>
                <p:oleObj name="Præsentation" r:id="rId3" imgW="2295360" imgH="1584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26192" y="1525416"/>
                        <a:ext cx="6739616" cy="46515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995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 smtClean="0">
                <a:latin typeface="Melior LT Std" panose="02040503050506040804" pitchFamily="18" charset="0"/>
              </a:rPr>
              <a:t>© Djøf Forlag &amp; Peter Lynggaard</a:t>
            </a:r>
            <a:endParaRPr lang="da-DK" dirty="0">
              <a:latin typeface="Melior LT Std" panose="020405030505060408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530999"/>
              </p:ext>
            </p:extLst>
          </p:nvPr>
        </p:nvGraphicFramePr>
        <p:xfrm>
          <a:off x="2284509" y="1870075"/>
          <a:ext cx="7476254" cy="281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ræsentation" r:id="rId3" imgW="2083475" imgH="784828" progId="PowerPoint.Show.12">
                  <p:embed/>
                </p:oleObj>
              </mc:Choice>
              <mc:Fallback>
                <p:oleObj name="Præsentation" r:id="rId3" imgW="2083475" imgH="784828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4509" y="1870075"/>
                        <a:ext cx="7476254" cy="281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97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20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6475289"/>
              </p:ext>
            </p:extLst>
          </p:nvPr>
        </p:nvGraphicFramePr>
        <p:xfrm>
          <a:off x="2740464" y="1540636"/>
          <a:ext cx="6711072" cy="46363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ræsentation" r:id="rId3" imgW="2341440" imgH="1617840" progId="PowerPoint.Show.12">
                  <p:embed/>
                </p:oleObj>
              </mc:Choice>
              <mc:Fallback>
                <p:oleObj name="Præsentation" r:id="rId3" imgW="2341440" imgH="1617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0464" y="1540636"/>
                        <a:ext cx="6711072" cy="46363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80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21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906701"/>
              </p:ext>
            </p:extLst>
          </p:nvPr>
        </p:nvGraphicFramePr>
        <p:xfrm>
          <a:off x="2670943" y="1429966"/>
          <a:ext cx="6576211" cy="4637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Præsentation" r:id="rId3" imgW="2228760" imgH="1571760" progId="PowerPoint.Show.12">
                  <p:embed/>
                </p:oleObj>
              </mc:Choice>
              <mc:Fallback>
                <p:oleObj name="Præsentation" r:id="rId3" imgW="2228760" imgH="15717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70943" y="1429966"/>
                        <a:ext cx="6576211" cy="4637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45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22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82239"/>
              </p:ext>
            </p:extLst>
          </p:nvPr>
        </p:nvGraphicFramePr>
        <p:xfrm>
          <a:off x="2351843" y="1870075"/>
          <a:ext cx="7488314" cy="2297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Præsentation" r:id="rId3" imgW="2235767" imgH="685825" progId="PowerPoint.Show.12">
                  <p:embed/>
                </p:oleObj>
              </mc:Choice>
              <mc:Fallback>
                <p:oleObj name="Præsentation" r:id="rId3" imgW="2235767" imgH="68582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843" y="1870075"/>
                        <a:ext cx="7488314" cy="2297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284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23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1762777"/>
              </p:ext>
            </p:extLst>
          </p:nvPr>
        </p:nvGraphicFramePr>
        <p:xfrm>
          <a:off x="2798457" y="1546698"/>
          <a:ext cx="5812143" cy="4719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Præsentation" r:id="rId3" imgW="1917720" imgH="1557360" progId="PowerPoint.Show.12">
                  <p:embed/>
                </p:oleObj>
              </mc:Choice>
              <mc:Fallback>
                <p:oleObj name="Præsentation" r:id="rId3" imgW="1917720" imgH="155736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8457" y="1546698"/>
                        <a:ext cx="5812143" cy="4719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2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3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86039"/>
              </p:ext>
            </p:extLst>
          </p:nvPr>
        </p:nvGraphicFramePr>
        <p:xfrm>
          <a:off x="2881008" y="1646238"/>
          <a:ext cx="5729592" cy="4182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ræsentation" r:id="rId3" imgW="1957320" imgH="1428840" progId="PowerPoint.Show.12">
                  <p:embed/>
                </p:oleObj>
              </mc:Choice>
              <mc:Fallback>
                <p:oleObj name="Præsentation" r:id="rId3" imgW="1957320" imgH="14288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81008" y="1646238"/>
                        <a:ext cx="5729592" cy="4182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176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4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8028"/>
              </p:ext>
            </p:extLst>
          </p:nvPr>
        </p:nvGraphicFramePr>
        <p:xfrm>
          <a:off x="2416355" y="1870075"/>
          <a:ext cx="7367017" cy="28964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ræsentation" r:id="rId3" imgW="2183923" imgH="858271" progId="PowerPoint.Show.12">
                  <p:embed/>
                </p:oleObj>
              </mc:Choice>
              <mc:Fallback>
                <p:oleObj name="Præsentation" r:id="rId3" imgW="2183923" imgH="85827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6355" y="1870075"/>
                        <a:ext cx="7367017" cy="28964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32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5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793475"/>
              </p:ext>
            </p:extLst>
          </p:nvPr>
        </p:nvGraphicFramePr>
        <p:xfrm>
          <a:off x="2316829" y="1870075"/>
          <a:ext cx="7558341" cy="3301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Præsentation" r:id="rId3" imgW="2209845" imgH="964835" progId="PowerPoint.Show.12">
                  <p:embed/>
                </p:oleObj>
              </mc:Choice>
              <mc:Fallback>
                <p:oleObj name="Præsentation" r:id="rId3" imgW="2209845" imgH="96483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6829" y="1870075"/>
                        <a:ext cx="7558341" cy="33013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68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6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57325"/>
              </p:ext>
            </p:extLst>
          </p:nvPr>
        </p:nvGraphicFramePr>
        <p:xfrm>
          <a:off x="2454637" y="1870075"/>
          <a:ext cx="7282726" cy="309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Præsentation" r:id="rId3" imgW="2171682" imgH="923793" progId="PowerPoint.Show.12">
                  <p:embed/>
                </p:oleObj>
              </mc:Choice>
              <mc:Fallback>
                <p:oleObj name="Præsentation" r:id="rId3" imgW="2171682" imgH="923793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4637" y="1870075"/>
                        <a:ext cx="7282726" cy="309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714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7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06530"/>
              </p:ext>
            </p:extLst>
          </p:nvPr>
        </p:nvGraphicFramePr>
        <p:xfrm>
          <a:off x="2104435" y="1870075"/>
          <a:ext cx="6718534" cy="2673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Præsentation" r:id="rId3" imgW="1810575" imgH="721106" progId="PowerPoint.Show.12">
                  <p:embed/>
                </p:oleObj>
              </mc:Choice>
              <mc:Fallback>
                <p:oleObj name="Præsentation" r:id="rId3" imgW="1810575" imgH="72110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4435" y="1870075"/>
                        <a:ext cx="6718534" cy="2673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1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8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37414"/>
              </p:ext>
            </p:extLst>
          </p:nvPr>
        </p:nvGraphicFramePr>
        <p:xfrm>
          <a:off x="3150503" y="1825625"/>
          <a:ext cx="5890993" cy="4015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Præsentation" r:id="rId3" imgW="2289240" imgH="1560600" progId="PowerPoint.Show.12">
                  <p:embed/>
                </p:oleObj>
              </mc:Choice>
              <mc:Fallback>
                <p:oleObj name="Præsentation" r:id="rId3" imgW="2289240" imgH="156060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50503" y="1825625"/>
                        <a:ext cx="5890993" cy="4015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50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© Djøf Forlag &amp; Peter Lynggaard</a:t>
            </a:r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78C3E-F73A-42FA-892C-0DBDAD173E20}" type="slidenum">
              <a:rPr lang="da-DK" smtClean="0"/>
              <a:t>9</a:t>
            </a:fld>
            <a:endParaRPr lang="da-DK"/>
          </a:p>
        </p:txBody>
      </p:sp>
      <p:graphicFrame>
        <p:nvGraphicFramePr>
          <p:cNvPr id="6" name="Objek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11095"/>
              </p:ext>
            </p:extLst>
          </p:nvPr>
        </p:nvGraphicFramePr>
        <p:xfrm>
          <a:off x="2381486" y="1870075"/>
          <a:ext cx="7429027" cy="2429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Præsentation" r:id="rId3" imgW="2183923" imgH="714986" progId="PowerPoint.Show.12">
                  <p:embed/>
                </p:oleObj>
              </mc:Choice>
              <mc:Fallback>
                <p:oleObj name="Præsentation" r:id="rId3" imgW="2183923" imgH="71498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81486" y="1870075"/>
                        <a:ext cx="7429027" cy="2429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51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158</Words>
  <Application>Microsoft Office PowerPoint</Application>
  <PresentationFormat>Widescreen</PresentationFormat>
  <Paragraphs>46</Paragraphs>
  <Slides>23</Slides>
  <Notes>0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Melior LT Std</vt:lpstr>
      <vt:lpstr>Office-tema</vt:lpstr>
      <vt:lpstr>Præsentation</vt:lpstr>
      <vt:lpstr>Kapitel 5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Djøf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Figurer fra</dc:title>
  <dc:creator>Jeppe Strandsbjerg</dc:creator>
  <cp:lastModifiedBy>Emma Tangø</cp:lastModifiedBy>
  <cp:revision>8</cp:revision>
  <dcterms:created xsi:type="dcterms:W3CDTF">2020-08-13T08:12:33Z</dcterms:created>
  <dcterms:modified xsi:type="dcterms:W3CDTF">2020-08-17T13:01:06Z</dcterms:modified>
</cp:coreProperties>
</file>