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59" r:id="rId2"/>
    <p:sldId id="268" r:id="rId3"/>
    <p:sldId id="461" r:id="rId4"/>
    <p:sldId id="466" r:id="rId5"/>
    <p:sldId id="460" r:id="rId6"/>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5C29"/>
    <a:srgbClr val="6B9C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1" autoAdjust="0"/>
    <p:restoredTop sz="94660"/>
  </p:normalViewPr>
  <p:slideViewPr>
    <p:cSldViewPr snapToGrid="0">
      <p:cViewPr varScale="1">
        <p:scale>
          <a:sx n="105" d="100"/>
          <a:sy n="105" d="100"/>
        </p:scale>
        <p:origin x="120"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BB2575-EAF0-493C-A293-6651C70BD955}"/>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DDA8A9F0-AFAC-41E6-8512-C44024AD50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480944EB-FF11-4858-92BE-9F7329C1D1FD}"/>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39C344EF-402E-4F29-9F15-52F0788F0EA4}"/>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07E55141-ACE7-4DC4-9810-076419BCD81F}"/>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2870678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E2682D-7456-407A-9E2D-700A1D7C9597}"/>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163E7762-1C57-44AB-B1FF-827739D2D409}"/>
              </a:ext>
            </a:extLst>
          </p:cNvPr>
          <p:cNvSpPr>
            <a:spLocks noGrp="1"/>
          </p:cNvSpPr>
          <p:nvPr>
            <p:ph type="body" orient="vert" idx="1"/>
          </p:nvPr>
        </p:nvSpPr>
        <p:spPr/>
        <p:txBody>
          <a:bodyPr vert="eaVert"/>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EAAD3C3B-A83A-410F-BE84-37DF554B3BD8}"/>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8045FD8B-0EAF-4587-8D90-5B3626A7F4C3}"/>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ADBA64E6-8F62-47E8-8BBA-F1F553D69BA7}"/>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3419919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2B2B531E-7927-403E-A019-9A0EBCE483A6}"/>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73241D12-2F0B-4862-973E-E2AFB93E9334}"/>
              </a:ext>
            </a:extLst>
          </p:cNvPr>
          <p:cNvSpPr>
            <a:spLocks noGrp="1"/>
          </p:cNvSpPr>
          <p:nvPr>
            <p:ph type="body" orient="vert" idx="1"/>
          </p:nvPr>
        </p:nvSpPr>
        <p:spPr>
          <a:xfrm>
            <a:off x="838200" y="365125"/>
            <a:ext cx="7734300" cy="5811838"/>
          </a:xfrm>
        </p:spPr>
        <p:txBody>
          <a:bodyPr vert="eaVert"/>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ACB70B56-0C05-4DE3-82D2-9303B9555B61}"/>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40DD3BE1-FBA8-44A4-991F-8EE01BAADA56}"/>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1BF77A7A-DA4C-43E3-AFD0-99E8032CDCE2}"/>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4089972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5E4DA3-5A08-4F07-850F-1221C66E0DFD}"/>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31261B50-306A-413A-879E-F1ACB35B868A}"/>
              </a:ext>
            </a:extLst>
          </p:cNvPr>
          <p:cNvSpPr>
            <a:spLocks noGrp="1"/>
          </p:cNvSpPr>
          <p:nvPr>
            <p:ph idx="1"/>
          </p:nvPr>
        </p:nvSpPr>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4C03236A-7D4F-4C23-A74E-C98E068B0C3B}"/>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C519432E-DAF2-4368-A653-F954ED547370}"/>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D7830DA-F17F-4A5C-A6EF-4567545F7DF1}"/>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248743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D3E154-C326-4116-AF3D-DC8DDFB9C5F4}"/>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32319CCD-F2E5-43BB-8826-ACE1B6FA1F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Rediger teksttypografien i masteren</a:t>
            </a:r>
          </a:p>
        </p:txBody>
      </p:sp>
      <p:sp>
        <p:nvSpPr>
          <p:cNvPr id="4" name="Pladsholder til dato 3">
            <a:extLst>
              <a:ext uri="{FF2B5EF4-FFF2-40B4-BE49-F238E27FC236}">
                <a16:creationId xmlns:a16="http://schemas.microsoft.com/office/drawing/2014/main" id="{A8947508-DBE9-4C27-9FE4-AFD4CC3D5575}"/>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EB8C9D96-6DB4-47A3-9788-489913655607}"/>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EA5300A8-7439-4D2B-BA3E-4BF11EFC9F3F}"/>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2349959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87E137-0FF2-4384-92E5-8EE84CF0C5C0}"/>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6BEC333A-8354-43ED-A7B0-8848D50D95D9}"/>
              </a:ext>
            </a:extLst>
          </p:cNvPr>
          <p:cNvSpPr>
            <a:spLocks noGrp="1"/>
          </p:cNvSpPr>
          <p:nvPr>
            <p:ph sz="half" idx="1"/>
          </p:nvPr>
        </p:nvSpPr>
        <p:spPr>
          <a:xfrm>
            <a:off x="838200" y="1825625"/>
            <a:ext cx="5181600" cy="435133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9FB412EB-C7F8-4E80-AD2D-38F6D9DE33F8}"/>
              </a:ext>
            </a:extLst>
          </p:cNvPr>
          <p:cNvSpPr>
            <a:spLocks noGrp="1"/>
          </p:cNvSpPr>
          <p:nvPr>
            <p:ph sz="half" idx="2"/>
          </p:nvPr>
        </p:nvSpPr>
        <p:spPr>
          <a:xfrm>
            <a:off x="6172200" y="1825625"/>
            <a:ext cx="5181600" cy="435133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3211F561-99A2-41BC-A3DF-8D259832BF3F}"/>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6" name="Pladsholder til sidefod 5">
            <a:extLst>
              <a:ext uri="{FF2B5EF4-FFF2-40B4-BE49-F238E27FC236}">
                <a16:creationId xmlns:a16="http://schemas.microsoft.com/office/drawing/2014/main" id="{3F7A447C-67B0-473C-8ABF-F0C3C7386991}"/>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68B25796-E3DE-4DF0-8928-A68F8C239808}"/>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4161356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826231-CF2D-4294-BB39-AB41E530EF80}"/>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5291A74C-EF9E-4C23-B447-E872DB0299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4" name="Pladsholder til indhold 3">
            <a:extLst>
              <a:ext uri="{FF2B5EF4-FFF2-40B4-BE49-F238E27FC236}">
                <a16:creationId xmlns:a16="http://schemas.microsoft.com/office/drawing/2014/main" id="{B15E1EC1-2538-4E73-AA19-062098BF31BF}"/>
              </a:ext>
            </a:extLst>
          </p:cNvPr>
          <p:cNvSpPr>
            <a:spLocks noGrp="1"/>
          </p:cNvSpPr>
          <p:nvPr>
            <p:ph sz="half" idx="2"/>
          </p:nvPr>
        </p:nvSpPr>
        <p:spPr>
          <a:xfrm>
            <a:off x="839788" y="2505075"/>
            <a:ext cx="5157787" cy="368458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E6DF3485-3679-4359-98F2-17140C9B72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6" name="Pladsholder til indhold 5">
            <a:extLst>
              <a:ext uri="{FF2B5EF4-FFF2-40B4-BE49-F238E27FC236}">
                <a16:creationId xmlns:a16="http://schemas.microsoft.com/office/drawing/2014/main" id="{D728A950-B30E-4F15-8D81-A4A383DC465A}"/>
              </a:ext>
            </a:extLst>
          </p:cNvPr>
          <p:cNvSpPr>
            <a:spLocks noGrp="1"/>
          </p:cNvSpPr>
          <p:nvPr>
            <p:ph sz="quarter" idx="4"/>
          </p:nvPr>
        </p:nvSpPr>
        <p:spPr>
          <a:xfrm>
            <a:off x="6172200" y="2505075"/>
            <a:ext cx="5183188" cy="368458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B3EF756F-C07A-45F3-98EE-DB6502A9D682}"/>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8" name="Pladsholder til sidefod 7">
            <a:extLst>
              <a:ext uri="{FF2B5EF4-FFF2-40B4-BE49-F238E27FC236}">
                <a16:creationId xmlns:a16="http://schemas.microsoft.com/office/drawing/2014/main" id="{BCAA3813-75FD-496E-8C23-81169E7F1398}"/>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07F8E9AC-2F81-46ED-AC7D-FEFA53080C94}"/>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1292827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6F97D6-C063-49E6-BEE2-9024149FEF1A}"/>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106DC790-8C19-4A2E-8ABB-DED69EFC887D}"/>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4" name="Pladsholder til sidefod 3">
            <a:extLst>
              <a:ext uri="{FF2B5EF4-FFF2-40B4-BE49-F238E27FC236}">
                <a16:creationId xmlns:a16="http://schemas.microsoft.com/office/drawing/2014/main" id="{A98FD671-E2D3-4341-B3AE-F8BE31A3480C}"/>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0396A34E-30F7-4305-82E2-EDD07CF77032}"/>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2384168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E248E65D-F4D2-4866-ACA6-2E584A900BD2}"/>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3" name="Pladsholder til sidefod 2">
            <a:extLst>
              <a:ext uri="{FF2B5EF4-FFF2-40B4-BE49-F238E27FC236}">
                <a16:creationId xmlns:a16="http://schemas.microsoft.com/office/drawing/2014/main" id="{7DCADBE5-7734-4B7D-B482-0F877A263AD0}"/>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3121604C-D5C7-418B-A260-F9E4ABE51922}"/>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1632872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2B1670-0DC6-4753-831F-525F931D334C}"/>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336F3830-BF5E-43E7-A467-D29C158AE3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10D90D2C-FE87-4C16-B9C7-42839C50EE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teksttypografien i masteren</a:t>
            </a:r>
          </a:p>
        </p:txBody>
      </p:sp>
      <p:sp>
        <p:nvSpPr>
          <p:cNvPr id="5" name="Pladsholder til dato 4">
            <a:extLst>
              <a:ext uri="{FF2B5EF4-FFF2-40B4-BE49-F238E27FC236}">
                <a16:creationId xmlns:a16="http://schemas.microsoft.com/office/drawing/2014/main" id="{A5B3ED12-2C0F-4056-8797-88EBC97CAE4D}"/>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6" name="Pladsholder til sidefod 5">
            <a:extLst>
              <a:ext uri="{FF2B5EF4-FFF2-40B4-BE49-F238E27FC236}">
                <a16:creationId xmlns:a16="http://schemas.microsoft.com/office/drawing/2014/main" id="{0C012003-2BD0-4FA9-9FD3-9C4AF35A4379}"/>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E8354774-D84F-431D-A0CC-A2DA169840CA}"/>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1848219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07176C-C9BA-4E60-858D-D05BCA9E3E89}"/>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8BC15471-E093-4A60-A8BD-DEC8E1E904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C91F6B37-209D-4BFC-9246-41036A3E9D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teksttypografien i masteren</a:t>
            </a:r>
          </a:p>
        </p:txBody>
      </p:sp>
      <p:sp>
        <p:nvSpPr>
          <p:cNvPr id="5" name="Pladsholder til dato 4">
            <a:extLst>
              <a:ext uri="{FF2B5EF4-FFF2-40B4-BE49-F238E27FC236}">
                <a16:creationId xmlns:a16="http://schemas.microsoft.com/office/drawing/2014/main" id="{4A833D4C-5AC0-4C2B-B201-F9AEE7FA91AE}"/>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6" name="Pladsholder til sidefod 5">
            <a:extLst>
              <a:ext uri="{FF2B5EF4-FFF2-40B4-BE49-F238E27FC236}">
                <a16:creationId xmlns:a16="http://schemas.microsoft.com/office/drawing/2014/main" id="{99D14B68-CD02-4838-ACC1-B56B044F9D4E}"/>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79023A6B-2BB8-4695-AA0C-16899D3B4D4A}"/>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2581021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1055685F-AFB9-4A8D-936E-C1560070C6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50C0C1ED-53F4-45B2-B03E-5FC2850C48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68E75D30-D621-4C72-B710-B741F54591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7729E81C-661C-467B-BE8F-7DEF18247A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40E7ADC0-6CEF-4F7F-A606-E9CA33D716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EF02EE-831B-42A6-A19F-62E06C7D193D}" type="slidenum">
              <a:rPr lang="da-DK" smtClean="0"/>
              <a:t>‹nr.›</a:t>
            </a:fld>
            <a:endParaRPr lang="da-DK"/>
          </a:p>
        </p:txBody>
      </p:sp>
    </p:spTree>
    <p:extLst>
      <p:ext uri="{BB962C8B-B14F-4D97-AF65-F5344CB8AC3E}">
        <p14:creationId xmlns:p14="http://schemas.microsoft.com/office/powerpoint/2010/main" val="24298801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hyperlink" Target="https://airbornleadership.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BE2B8202-5A18-BE40-91F9-B064E1D47FB4}"/>
              </a:ext>
            </a:extLst>
          </p:cNvPr>
          <p:cNvSpPr/>
          <p:nvPr/>
        </p:nvSpPr>
        <p:spPr>
          <a:xfrm>
            <a:off x="0" y="0"/>
            <a:ext cx="12192000" cy="6858000"/>
          </a:xfrm>
          <a:prstGeom prst="rect">
            <a:avLst/>
          </a:prstGeom>
          <a:solidFill>
            <a:srgbClr val="EDEB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ekstfelt 6">
            <a:extLst>
              <a:ext uri="{FF2B5EF4-FFF2-40B4-BE49-F238E27FC236}">
                <a16:creationId xmlns:a16="http://schemas.microsoft.com/office/drawing/2014/main" id="{C51BECD1-ACAB-FB46-B5B9-4AAA9F022596}"/>
              </a:ext>
            </a:extLst>
          </p:cNvPr>
          <p:cNvSpPr txBox="1"/>
          <p:nvPr/>
        </p:nvSpPr>
        <p:spPr>
          <a:xfrm>
            <a:off x="3117890" y="2462005"/>
            <a:ext cx="8390747" cy="1015663"/>
          </a:xfrm>
          <a:prstGeom prst="rect">
            <a:avLst/>
          </a:prstGeom>
          <a:noFill/>
        </p:spPr>
        <p:txBody>
          <a:bodyPr wrap="square" rtlCol="0">
            <a:spAutoFit/>
          </a:bodyPr>
          <a:lstStyle/>
          <a:p>
            <a:r>
              <a:rPr lang="da-DK" sz="2000" spc="100" dirty="0">
                <a:solidFill>
                  <a:srgbClr val="CE5C29"/>
                </a:solidFill>
                <a:latin typeface="HelveticaNeueLT Std Cn" panose="020B0506030502030204" pitchFamily="34" charset="0"/>
                <a:cs typeface="Arial Narrow" panose="020B0604020202020204" pitchFamily="34" charset="0"/>
              </a:rPr>
              <a:t>VÆRKTØJ 7.1</a:t>
            </a:r>
          </a:p>
          <a:p>
            <a:r>
              <a:rPr lang="da-DK" sz="4000" dirty="0">
                <a:solidFill>
                  <a:srgbClr val="6B9C77"/>
                </a:solidFill>
                <a:latin typeface="HelveticaNeueLT Std Lt Cn" panose="020B0406020202030204" pitchFamily="34" charset="0"/>
                <a:cs typeface="Arial Narrow" panose="020B0604020202020204" pitchFamily="34" charset="0"/>
              </a:rPr>
              <a:t>PROJEKTJOURNAL</a:t>
            </a:r>
          </a:p>
        </p:txBody>
      </p:sp>
      <p:pic>
        <p:nvPicPr>
          <p:cNvPr id="8" name="Billede 7">
            <a:extLst>
              <a:ext uri="{FF2B5EF4-FFF2-40B4-BE49-F238E27FC236}">
                <a16:creationId xmlns:a16="http://schemas.microsoft.com/office/drawing/2014/main" id="{FB8432F9-F1C0-9946-A1AC-00C433C5ED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8327" y="1568341"/>
            <a:ext cx="1459789" cy="2168070"/>
          </a:xfrm>
          <a:prstGeom prst="rect">
            <a:avLst/>
          </a:prstGeom>
        </p:spPr>
      </p:pic>
      <p:pic>
        <p:nvPicPr>
          <p:cNvPr id="13" name="Billede 12">
            <a:extLst>
              <a:ext uri="{FF2B5EF4-FFF2-40B4-BE49-F238E27FC236}">
                <a16:creationId xmlns:a16="http://schemas.microsoft.com/office/drawing/2014/main" id="{2EAEEC95-E4C9-7147-A0AA-CAF6D33C82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3" name="Billede 2">
            <a:extLst>
              <a:ext uri="{FF2B5EF4-FFF2-40B4-BE49-F238E27FC236}">
                <a16:creationId xmlns:a16="http://schemas.microsoft.com/office/drawing/2014/main" id="{0FFDEBBB-766A-61B5-3F31-0A56508AACEF}"/>
              </a:ext>
            </a:extLst>
          </p:cNvPr>
          <p:cNvPicPr>
            <a:picLocks noChangeAspect="1"/>
          </p:cNvPicPr>
          <p:nvPr/>
        </p:nvPicPr>
        <p:blipFill>
          <a:blip r:embed="rId4"/>
          <a:stretch>
            <a:fillRect/>
          </a:stretch>
        </p:blipFill>
        <p:spPr>
          <a:xfrm>
            <a:off x="0" y="0"/>
            <a:ext cx="504265" cy="6858000"/>
          </a:xfrm>
          <a:prstGeom prst="rect">
            <a:avLst/>
          </a:prstGeom>
        </p:spPr>
      </p:pic>
      <p:sp>
        <p:nvSpPr>
          <p:cNvPr id="2" name="Footer Placeholder 3">
            <a:extLst>
              <a:ext uri="{FF2B5EF4-FFF2-40B4-BE49-F238E27FC236}">
                <a16:creationId xmlns:a16="http://schemas.microsoft.com/office/drawing/2014/main" id="{9C87C560-AA35-B9A8-2D42-2B91A608A352}"/>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Tree>
    <p:extLst>
      <p:ext uri="{BB962C8B-B14F-4D97-AF65-F5344CB8AC3E}">
        <p14:creationId xmlns:p14="http://schemas.microsoft.com/office/powerpoint/2010/main" val="3626887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865173"/>
          </a:xfrm>
          <a:prstGeom prst="rect">
            <a:avLst/>
          </a:prstGeom>
          <a:ln>
            <a:noFill/>
          </a:ln>
        </p:spPr>
        <p:txBody>
          <a:bodyPr wrap="square">
            <a:spAutoFit/>
          </a:bodyPr>
          <a:lstStyle/>
          <a:p>
            <a:pPr>
              <a:lnSpc>
                <a:spcPct val="107000"/>
              </a:lnSpc>
            </a:pPr>
            <a:r>
              <a:rPr lang="da-DK" sz="2400" b="1" dirty="0">
                <a:ea typeface="SimSun" panose="02010600030101010101" pitchFamily="2" charset="-122"/>
              </a:rPr>
              <a:t>Værktøj: </a:t>
            </a:r>
            <a:r>
              <a:rPr lang="da-DK" sz="2400" b="1" kern="100" dirty="0">
                <a:effectLst/>
                <a:ea typeface="Times New Roman" panose="02020603050405020304" pitchFamily="18" charset="0"/>
                <a:cs typeface="Times New Roman" panose="02020603050405020304" pitchFamily="18" charset="0"/>
              </a:rPr>
              <a:t>Projektjournal</a:t>
            </a:r>
          </a:p>
          <a:p>
            <a:pPr>
              <a:lnSpc>
                <a:spcPct val="107000"/>
              </a:lnSpc>
              <a:spcAft>
                <a:spcPts val="0"/>
              </a:spcAft>
            </a:pPr>
            <a:endParaRPr lang="da-DK" sz="2400" dirty="0">
              <a:ea typeface="SimSun" panose="02010600030101010101" pitchFamily="2" charset="-122"/>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
        <p:nvSpPr>
          <p:cNvPr id="5" name="Rektangel 4">
            <a:extLst>
              <a:ext uri="{FF2B5EF4-FFF2-40B4-BE49-F238E27FC236}">
                <a16:creationId xmlns:a16="http://schemas.microsoft.com/office/drawing/2014/main" id="{A2A88359-B838-3F73-CAF7-E6F5FA3BD3B7}"/>
              </a:ext>
            </a:extLst>
          </p:cNvPr>
          <p:cNvSpPr/>
          <p:nvPr/>
        </p:nvSpPr>
        <p:spPr>
          <a:xfrm>
            <a:off x="1351639" y="1030531"/>
            <a:ext cx="9466726" cy="4845814"/>
          </a:xfrm>
          <a:prstGeom prst="rect">
            <a:avLst/>
          </a:prstGeom>
          <a:ln>
            <a:noFill/>
          </a:ln>
        </p:spPr>
        <p:txBody>
          <a:bodyPr wrap="square">
            <a:spAutoFit/>
          </a:bodyPr>
          <a:lstStyle/>
          <a:p>
            <a:r>
              <a:rPr lang="da-DK" sz="1200" b="1" kern="0" dirty="0">
                <a:solidFill>
                  <a:srgbClr val="212529"/>
                </a:solidFill>
                <a:effectLst/>
                <a:ea typeface="Times New Roman" panose="02020603050405020304" pitchFamily="18" charset="0"/>
                <a:cs typeface="Arial" panose="020B0604020202020204" pitchFamily="34" charset="0"/>
              </a:rPr>
              <a:t>Formål</a:t>
            </a:r>
          </a:p>
          <a:p>
            <a:endParaRPr lang="da-DK" sz="1200" b="1" kern="0" dirty="0">
              <a:solidFill>
                <a:srgbClr val="212529"/>
              </a:solidFill>
              <a:ea typeface="Aptos" panose="020B0004020202020204" pitchFamily="34" charset="0"/>
              <a:cs typeface="Arial" panose="020B0604020202020204" pitchFamily="34" charset="0"/>
            </a:endParaRPr>
          </a:p>
          <a:p>
            <a:r>
              <a:rPr lang="da-DK" sz="1200" kern="0" dirty="0">
                <a:solidFill>
                  <a:srgbClr val="212529"/>
                </a:solidFill>
                <a:effectLst/>
                <a:ea typeface="Aptos" panose="020B0004020202020204" pitchFamily="34" charset="0"/>
                <a:cs typeface="Arial" panose="020B0604020202020204" pitchFamily="34" charset="0"/>
              </a:rPr>
              <a:t>Projektmanualen anvendes for at:</a:t>
            </a:r>
          </a:p>
          <a:p>
            <a:endParaRPr lang="da-DK" sz="1200" kern="0" dirty="0">
              <a:solidFill>
                <a:srgbClr val="212529"/>
              </a:solidFill>
              <a:effectLst/>
              <a:ea typeface="Aptos" panose="020B0004020202020204" pitchFamily="34" charset="0"/>
              <a:cs typeface="Arial" panose="020B0604020202020204" pitchFamily="34" charset="0"/>
            </a:endParaRPr>
          </a:p>
          <a:p>
            <a:pPr marL="171450" lvl="0" indent="-171450">
              <a:lnSpc>
                <a:spcPct val="107000"/>
              </a:lnSpc>
              <a:spcAft>
                <a:spcPts val="800"/>
              </a:spcAft>
              <a:buSzPts val="1000"/>
              <a:buFont typeface="Arial" panose="020B0604020202020204" pitchFamily="34" charset="0"/>
              <a:buChar char="•"/>
              <a:tabLst>
                <a:tab pos="457200" algn="l"/>
              </a:tabLst>
            </a:pPr>
            <a:r>
              <a:rPr lang="da-DK" sz="1200" kern="0" dirty="0">
                <a:solidFill>
                  <a:srgbClr val="212529"/>
                </a:solidFill>
                <a:effectLst/>
                <a:ea typeface="Times New Roman" panose="02020603050405020304" pitchFamily="18" charset="0"/>
                <a:cs typeface="Arial" panose="020B0604020202020204" pitchFamily="34" charset="0"/>
              </a:rPr>
              <a:t>fastholde beslutninger i projektteamet og andre arbejdsgrupper.</a:t>
            </a:r>
            <a:endParaRPr lang="da-DK" sz="1200" kern="100" dirty="0">
              <a:solidFill>
                <a:srgbClr val="212529"/>
              </a:solidFill>
              <a:ea typeface="Times New Roman" panose="02020603050405020304" pitchFamily="18" charset="0"/>
              <a:cs typeface="Arial" panose="020B0604020202020204" pitchFamily="34" charset="0"/>
            </a:endParaRPr>
          </a:p>
          <a:p>
            <a:pPr marL="171450" lvl="0" indent="-171450">
              <a:lnSpc>
                <a:spcPct val="107000"/>
              </a:lnSpc>
              <a:spcAft>
                <a:spcPts val="800"/>
              </a:spcAft>
              <a:buSzPts val="1000"/>
              <a:buFont typeface="Arial" panose="020B0604020202020204" pitchFamily="34" charset="0"/>
              <a:buChar char="•"/>
              <a:tabLst>
                <a:tab pos="457200" algn="l"/>
              </a:tabLst>
            </a:pPr>
            <a:r>
              <a:rPr lang="da-DK" sz="1200" kern="0" dirty="0">
                <a:solidFill>
                  <a:srgbClr val="212529"/>
                </a:solidFill>
                <a:effectLst/>
                <a:ea typeface="Times New Roman" panose="02020603050405020304" pitchFamily="18" charset="0"/>
                <a:cs typeface="Arial" panose="020B0604020202020204" pitchFamily="34" charset="0"/>
              </a:rPr>
              <a:t>sikre opfølgning på beslutninger.</a:t>
            </a:r>
            <a:endParaRPr lang="da-DK" sz="1200" kern="100" dirty="0">
              <a:solidFill>
                <a:srgbClr val="212529"/>
              </a:solidFill>
              <a:ea typeface="Times New Roman" panose="02020603050405020304" pitchFamily="18" charset="0"/>
              <a:cs typeface="Arial" panose="020B0604020202020204" pitchFamily="34" charset="0"/>
            </a:endParaRPr>
          </a:p>
          <a:p>
            <a:pPr marL="171450" lvl="0" indent="-171450">
              <a:lnSpc>
                <a:spcPct val="107000"/>
              </a:lnSpc>
              <a:spcAft>
                <a:spcPts val="800"/>
              </a:spcAft>
              <a:buSzPts val="1000"/>
              <a:buFont typeface="Arial" panose="020B0604020202020204" pitchFamily="34" charset="0"/>
              <a:buChar char="•"/>
              <a:tabLst>
                <a:tab pos="457200" algn="l"/>
              </a:tabLst>
            </a:pPr>
            <a:r>
              <a:rPr lang="da-DK" sz="1200" kern="0" dirty="0">
                <a:solidFill>
                  <a:srgbClr val="212529"/>
                </a:solidFill>
                <a:effectLst/>
                <a:ea typeface="Times New Roman" panose="02020603050405020304" pitchFamily="18" charset="0"/>
                <a:cs typeface="Arial" panose="020B0604020202020204" pitchFamily="34" charset="0"/>
              </a:rPr>
              <a:t>minimere de skriftlige referater.</a:t>
            </a:r>
            <a:endParaRPr lang="da-DK" sz="1200" kern="100" dirty="0">
              <a:solidFill>
                <a:srgbClr val="212529"/>
              </a:solidFill>
              <a:effectLst/>
              <a:ea typeface="Aptos" panose="020B0004020202020204" pitchFamily="34" charset="0"/>
              <a:cs typeface="Arial" panose="020B0604020202020204" pitchFamily="34" charset="0"/>
            </a:endParaRPr>
          </a:p>
          <a:p>
            <a:pPr>
              <a:lnSpc>
                <a:spcPct val="107000"/>
              </a:lnSpc>
              <a:spcAft>
                <a:spcPts val="1125"/>
              </a:spcAft>
            </a:pPr>
            <a:r>
              <a:rPr lang="da-DK" sz="1200" kern="0" dirty="0">
                <a:solidFill>
                  <a:srgbClr val="212529"/>
                </a:solidFill>
                <a:effectLst/>
                <a:ea typeface="Times New Roman" panose="02020603050405020304" pitchFamily="18" charset="0"/>
                <a:cs typeface="Arial" panose="020B0604020202020204" pitchFamily="34" charset="0"/>
              </a:rPr>
              <a:t>Projektjournalen bruges af projektleder og delprojektledere, der er ansvarlige for forskellige ansvarsområder. Den udfyldes af mødeleder, sekretær eller projektleder.</a:t>
            </a:r>
            <a:endParaRPr lang="da-DK" sz="1200" kern="100" dirty="0">
              <a:effectLst/>
              <a:ea typeface="Aptos" panose="020B0004020202020204" pitchFamily="34" charset="0"/>
              <a:cs typeface="Arial" panose="020B0604020202020204" pitchFamily="34" charset="0"/>
            </a:endParaRPr>
          </a:p>
          <a:p>
            <a:pPr>
              <a:lnSpc>
                <a:spcPct val="107000"/>
              </a:lnSpc>
              <a:spcAft>
                <a:spcPts val="1125"/>
              </a:spcAft>
            </a:pPr>
            <a:r>
              <a:rPr lang="da-DK" sz="1200" kern="0" dirty="0">
                <a:solidFill>
                  <a:srgbClr val="212529"/>
                </a:solidFill>
                <a:effectLst/>
                <a:ea typeface="Times New Roman" panose="02020603050405020304" pitchFamily="18" charset="0"/>
                <a:cs typeface="Arial" panose="020B0604020202020204" pitchFamily="34" charset="0"/>
              </a:rPr>
              <a:t>Projektjournalen anvendes i stedet for mødereferat. Projektjournalen har den fordel, at der kun er én liste, som skal anvendes til opfølgning. Ved mødereferater skal man ofte to til tre mødereferater tilbage for at muliggøre opfølgning.</a:t>
            </a:r>
            <a:endParaRPr lang="da-DK" sz="1200" kern="100" dirty="0">
              <a:effectLst/>
              <a:ea typeface="Aptos" panose="020B0004020202020204" pitchFamily="34" charset="0"/>
              <a:cs typeface="Arial" panose="020B0604020202020204" pitchFamily="34" charset="0"/>
            </a:endParaRPr>
          </a:p>
          <a:p>
            <a:pPr>
              <a:spcAft>
                <a:spcPts val="1125"/>
              </a:spcAft>
            </a:pPr>
            <a:r>
              <a:rPr lang="da-DK" sz="1200" b="1" dirty="0">
                <a:solidFill>
                  <a:srgbClr val="212529"/>
                </a:solidFill>
                <a:effectLst/>
                <a:ea typeface="Times New Roman" panose="02020603050405020304" pitchFamily="18" charset="0"/>
                <a:cs typeface="Arial" panose="020B0604020202020204" pitchFamily="34" charset="0"/>
              </a:rPr>
              <a:t>Fremgangsmåde</a:t>
            </a:r>
            <a:endParaRPr lang="da-DK" sz="1200" dirty="0">
              <a:effectLst/>
              <a:ea typeface="Times New Roman" panose="02020603050405020304" pitchFamily="18" charset="0"/>
              <a:cs typeface="Arial" panose="020B0604020202020204" pitchFamily="34" charset="0"/>
            </a:endParaRPr>
          </a:p>
          <a:p>
            <a:pPr>
              <a:spcAft>
                <a:spcPts val="1125"/>
              </a:spcAft>
            </a:pPr>
            <a:r>
              <a:rPr lang="da-DK" sz="1200" dirty="0">
                <a:solidFill>
                  <a:srgbClr val="212529"/>
                </a:solidFill>
                <a:effectLst/>
                <a:ea typeface="Times New Roman" panose="02020603050405020304" pitchFamily="18" charset="0"/>
                <a:cs typeface="Arial" panose="020B0604020202020204" pitchFamily="34" charset="0"/>
              </a:rPr>
              <a:t>Projektjournalen udfyldes på den måde, at alle beslutninger noteres. Ud for hver beslutning anføres, hvem der er ansvarlig, og hvornår den pågældende aktivitet/beslutning skal være afsluttet.</a:t>
            </a:r>
            <a:endParaRPr lang="da-DK" sz="1200" dirty="0">
              <a:effectLst/>
              <a:ea typeface="Times New Roman" panose="02020603050405020304" pitchFamily="18" charset="0"/>
              <a:cs typeface="Arial" panose="020B0604020202020204" pitchFamily="34" charset="0"/>
            </a:endParaRPr>
          </a:p>
          <a:p>
            <a:pPr>
              <a:spcAft>
                <a:spcPts val="1125"/>
              </a:spcAft>
            </a:pPr>
            <a:r>
              <a:rPr lang="da-DK" sz="1200" dirty="0">
                <a:solidFill>
                  <a:srgbClr val="212529"/>
                </a:solidFill>
                <a:effectLst/>
                <a:ea typeface="Times New Roman" panose="02020603050405020304" pitchFamily="18" charset="0"/>
                <a:cs typeface="Arial" panose="020B0604020202020204" pitchFamily="34" charset="0"/>
              </a:rPr>
              <a:t>På projektmøderne anvendes projektjournalen til opfølgning. Den aftalte beslutning kan ”hakkes af”, når den er færdig. Det betyder, at listen bliver kortere "for oven" og længere "for neden", når nye ting aftales.</a:t>
            </a:r>
            <a:endParaRPr lang="da-DK" sz="1200" dirty="0">
              <a:effectLst/>
              <a:ea typeface="Times New Roman" panose="02020603050405020304" pitchFamily="18" charset="0"/>
              <a:cs typeface="Arial" panose="020B0604020202020204" pitchFamily="34" charset="0"/>
            </a:endParaRPr>
          </a:p>
          <a:p>
            <a:pPr>
              <a:spcAft>
                <a:spcPts val="1125"/>
              </a:spcAft>
            </a:pPr>
            <a:r>
              <a:rPr lang="da-DK" sz="1200" dirty="0">
                <a:solidFill>
                  <a:srgbClr val="212529"/>
                </a:solidFill>
                <a:effectLst/>
                <a:ea typeface="Times New Roman" panose="02020603050405020304" pitchFamily="18" charset="0"/>
                <a:cs typeface="Arial" panose="020B0604020202020204" pitchFamily="34" charset="0"/>
              </a:rPr>
              <a:t>Resultatet er, at der altid kun er en liste over manglerne.</a:t>
            </a:r>
            <a:endParaRPr lang="da-DK" sz="1200" dirty="0">
              <a:effectLst/>
              <a:ea typeface="Times New Roman" panose="02020603050405020304" pitchFamily="18" charset="0"/>
              <a:cs typeface="Arial" panose="020B0604020202020204" pitchFamily="34" charset="0"/>
            </a:endParaRPr>
          </a:p>
          <a:p>
            <a:pPr>
              <a:spcAft>
                <a:spcPts val="1125"/>
              </a:spcAft>
            </a:pPr>
            <a:r>
              <a:rPr lang="da-DK" sz="1200" dirty="0">
                <a:solidFill>
                  <a:srgbClr val="212529"/>
                </a:solidFill>
                <a:effectLst/>
                <a:ea typeface="Times New Roman" panose="02020603050405020304" pitchFamily="18" charset="0"/>
                <a:cs typeface="Arial" panose="020B0604020202020204" pitchFamily="34" charset="0"/>
              </a:rPr>
              <a:t>Protokollen kan ikke erstatte aktiv opfølgning og styring fra projektlederens side, men er et godt værktøj til at fastholde beslutninger samt holde deltagere op på aftaler.</a:t>
            </a:r>
            <a:endParaRPr lang="da-DK" sz="1200" dirty="0">
              <a:effectLst/>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479521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467629"/>
          </a:xfrm>
          <a:prstGeom prst="rect">
            <a:avLst/>
          </a:prstGeom>
          <a:ln>
            <a:noFill/>
          </a:ln>
        </p:spPr>
        <p:txBody>
          <a:bodyPr wrap="square">
            <a:spAutoFit/>
          </a:bodyPr>
          <a:lstStyle/>
          <a:p>
            <a:pPr>
              <a:lnSpc>
                <a:spcPct val="107000"/>
              </a:lnSpc>
              <a:spcAft>
                <a:spcPts val="0"/>
              </a:spcAft>
            </a:pPr>
            <a:r>
              <a:rPr lang="da-DK" sz="2400" b="1" dirty="0">
                <a:ea typeface="SimSun" panose="02010600030101010101" pitchFamily="2" charset="-122"/>
              </a:rPr>
              <a:t>Skabelon 1: Projektjournal</a:t>
            </a:r>
            <a:endParaRPr lang="da-DK" sz="2400" dirty="0">
              <a:ea typeface="SimSun" panose="02010600030101010101" pitchFamily="2" charset="-122"/>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graphicFrame>
        <p:nvGraphicFramePr>
          <p:cNvPr id="3" name="Tabel 2">
            <a:extLst>
              <a:ext uri="{FF2B5EF4-FFF2-40B4-BE49-F238E27FC236}">
                <a16:creationId xmlns:a16="http://schemas.microsoft.com/office/drawing/2014/main" id="{074BCD6B-A4DC-5D18-BF97-2BBE838E9745}"/>
              </a:ext>
            </a:extLst>
          </p:cNvPr>
          <p:cNvGraphicFramePr>
            <a:graphicFrameLocks noGrp="1"/>
          </p:cNvGraphicFramePr>
          <p:nvPr>
            <p:extLst>
              <p:ext uri="{D42A27DB-BD31-4B8C-83A1-F6EECF244321}">
                <p14:modId xmlns:p14="http://schemas.microsoft.com/office/powerpoint/2010/main" val="3078773836"/>
              </p:ext>
            </p:extLst>
          </p:nvPr>
        </p:nvGraphicFramePr>
        <p:xfrm>
          <a:off x="1441327" y="954671"/>
          <a:ext cx="9428473" cy="452438"/>
        </p:xfrm>
        <a:graphic>
          <a:graphicData uri="http://schemas.openxmlformats.org/drawingml/2006/table">
            <a:tbl>
              <a:tblPr>
                <a:tableStyleId>{5C22544A-7EE6-4342-B048-85BDC9FD1C3A}</a:tableStyleId>
              </a:tblPr>
              <a:tblGrid>
                <a:gridCol w="4822322">
                  <a:extLst>
                    <a:ext uri="{9D8B030D-6E8A-4147-A177-3AD203B41FA5}">
                      <a16:colId xmlns:a16="http://schemas.microsoft.com/office/drawing/2014/main" val="3952810172"/>
                    </a:ext>
                  </a:extLst>
                </a:gridCol>
                <a:gridCol w="3565390">
                  <a:extLst>
                    <a:ext uri="{9D8B030D-6E8A-4147-A177-3AD203B41FA5}">
                      <a16:colId xmlns:a16="http://schemas.microsoft.com/office/drawing/2014/main" val="113839624"/>
                    </a:ext>
                  </a:extLst>
                </a:gridCol>
                <a:gridCol w="1040761">
                  <a:extLst>
                    <a:ext uri="{9D8B030D-6E8A-4147-A177-3AD203B41FA5}">
                      <a16:colId xmlns:a16="http://schemas.microsoft.com/office/drawing/2014/main" val="477862189"/>
                    </a:ext>
                  </a:extLst>
                </a:gridCol>
              </a:tblGrid>
              <a:tr h="175895">
                <a:tc>
                  <a:txBody>
                    <a:bodyPr/>
                    <a:lstStyle/>
                    <a:p>
                      <a:pPr>
                        <a:lnSpc>
                          <a:spcPct val="107000"/>
                        </a:lnSpc>
                        <a:spcAft>
                          <a:spcPts val="800"/>
                        </a:spcAft>
                      </a:pPr>
                      <a:r>
                        <a:rPr lang="da-DK" sz="1100" kern="100" dirty="0">
                          <a:effectLst/>
                          <a:latin typeface="+mn-lt"/>
                          <a:cs typeface="Arial" panose="020B0604020202020204" pitchFamily="34" charset="0"/>
                        </a:rPr>
                        <a:t>Projekt</a:t>
                      </a:r>
                      <a:endParaRPr lang="da-DK" sz="1100" kern="100" dirty="0">
                        <a:effectLst/>
                        <a:latin typeface="+mn-lt"/>
                        <a:ea typeface="Aptos" panose="020B0004020202020204" pitchFamily="34" charset="0"/>
                        <a:cs typeface="Arial" panose="020B0604020202020204" pitchFamily="34" charset="0"/>
                      </a:endParaRPr>
                    </a:p>
                  </a:txBody>
                  <a:tcPr marL="44450" marR="44450" marT="0" marB="0">
                    <a:solidFill>
                      <a:schemeClr val="accent1">
                        <a:lumMod val="60000"/>
                        <a:lumOff val="40000"/>
                      </a:schemeClr>
                    </a:solidFill>
                  </a:tcPr>
                </a:tc>
                <a:tc>
                  <a:txBody>
                    <a:bodyPr/>
                    <a:lstStyle/>
                    <a:p>
                      <a:pPr>
                        <a:lnSpc>
                          <a:spcPct val="107000"/>
                        </a:lnSpc>
                        <a:spcAft>
                          <a:spcPts val="800"/>
                        </a:spcAft>
                      </a:pPr>
                      <a:r>
                        <a:rPr lang="da-DK" sz="1100" kern="100" dirty="0">
                          <a:effectLst/>
                          <a:latin typeface="+mn-lt"/>
                          <a:cs typeface="Arial" panose="020B0604020202020204" pitchFamily="34" charset="0"/>
                        </a:rPr>
                        <a:t>Udfyldt af</a:t>
                      </a:r>
                    </a:p>
                    <a:p>
                      <a:pPr>
                        <a:lnSpc>
                          <a:spcPct val="107000"/>
                        </a:lnSpc>
                        <a:spcAft>
                          <a:spcPts val="800"/>
                        </a:spcAft>
                      </a:pPr>
                      <a:r>
                        <a:rPr lang="da-DK" sz="1100" kern="100" dirty="0">
                          <a:effectLst/>
                          <a:latin typeface="+mn-lt"/>
                          <a:cs typeface="Arial" panose="020B0604020202020204" pitchFamily="34" charset="0"/>
                        </a:rPr>
                        <a:t> </a:t>
                      </a:r>
                      <a:endParaRPr lang="da-DK" sz="1100" kern="100" dirty="0">
                        <a:effectLst/>
                        <a:latin typeface="+mn-lt"/>
                        <a:ea typeface="Aptos" panose="020B0004020202020204" pitchFamily="34" charset="0"/>
                        <a:cs typeface="Arial" panose="020B0604020202020204" pitchFamily="34" charset="0"/>
                      </a:endParaRPr>
                    </a:p>
                  </a:txBody>
                  <a:tcPr marL="44450" marR="44450" marT="0" marB="0">
                    <a:solidFill>
                      <a:schemeClr val="accent1">
                        <a:lumMod val="60000"/>
                        <a:lumOff val="40000"/>
                      </a:schemeClr>
                    </a:solidFill>
                  </a:tcPr>
                </a:tc>
                <a:tc>
                  <a:txBody>
                    <a:bodyPr/>
                    <a:lstStyle/>
                    <a:p>
                      <a:pPr>
                        <a:lnSpc>
                          <a:spcPct val="107000"/>
                        </a:lnSpc>
                        <a:spcAft>
                          <a:spcPts val="800"/>
                        </a:spcAft>
                      </a:pPr>
                      <a:r>
                        <a:rPr lang="da-DK" sz="1100" kern="100" dirty="0">
                          <a:effectLst/>
                          <a:latin typeface="+mn-lt"/>
                          <a:cs typeface="Arial" panose="020B0604020202020204" pitchFamily="34" charset="0"/>
                        </a:rPr>
                        <a:t>Dato</a:t>
                      </a:r>
                      <a:endParaRPr lang="da-DK" sz="1100" kern="100" dirty="0">
                        <a:effectLst/>
                        <a:latin typeface="+mn-lt"/>
                        <a:ea typeface="Aptos" panose="020B0004020202020204" pitchFamily="34" charset="0"/>
                        <a:cs typeface="Arial" panose="020B0604020202020204" pitchFamily="34" charset="0"/>
                      </a:endParaRPr>
                    </a:p>
                  </a:txBody>
                  <a:tcPr marL="44450" marR="44450" marT="0" marB="0">
                    <a:solidFill>
                      <a:schemeClr val="accent1">
                        <a:lumMod val="60000"/>
                        <a:lumOff val="40000"/>
                      </a:schemeClr>
                    </a:solidFill>
                  </a:tcPr>
                </a:tc>
                <a:extLst>
                  <a:ext uri="{0D108BD9-81ED-4DB2-BD59-A6C34878D82A}">
                    <a16:rowId xmlns:a16="http://schemas.microsoft.com/office/drawing/2014/main" val="3775758650"/>
                  </a:ext>
                </a:extLst>
              </a:tr>
            </a:tbl>
          </a:graphicData>
        </a:graphic>
      </p:graphicFrame>
      <p:graphicFrame>
        <p:nvGraphicFramePr>
          <p:cNvPr id="6" name="Tabel 5">
            <a:extLst>
              <a:ext uri="{FF2B5EF4-FFF2-40B4-BE49-F238E27FC236}">
                <a16:creationId xmlns:a16="http://schemas.microsoft.com/office/drawing/2014/main" id="{16251448-F9F3-29B6-8B0E-BAF85465F224}"/>
              </a:ext>
            </a:extLst>
          </p:cNvPr>
          <p:cNvGraphicFramePr>
            <a:graphicFrameLocks noGrp="1"/>
          </p:cNvGraphicFramePr>
          <p:nvPr>
            <p:extLst>
              <p:ext uri="{D42A27DB-BD31-4B8C-83A1-F6EECF244321}">
                <p14:modId xmlns:p14="http://schemas.microsoft.com/office/powerpoint/2010/main" val="1719715864"/>
              </p:ext>
            </p:extLst>
          </p:nvPr>
        </p:nvGraphicFramePr>
        <p:xfrm>
          <a:off x="1441328" y="1447979"/>
          <a:ext cx="9428472" cy="4727098"/>
        </p:xfrm>
        <a:graphic>
          <a:graphicData uri="http://schemas.openxmlformats.org/drawingml/2006/table">
            <a:tbl>
              <a:tblPr>
                <a:tableStyleId>{5C22544A-7EE6-4342-B048-85BDC9FD1C3A}</a:tableStyleId>
              </a:tblPr>
              <a:tblGrid>
                <a:gridCol w="2356385">
                  <a:extLst>
                    <a:ext uri="{9D8B030D-6E8A-4147-A177-3AD203B41FA5}">
                      <a16:colId xmlns:a16="http://schemas.microsoft.com/office/drawing/2014/main" val="3528638433"/>
                    </a:ext>
                  </a:extLst>
                </a:gridCol>
                <a:gridCol w="4575826">
                  <a:extLst>
                    <a:ext uri="{9D8B030D-6E8A-4147-A177-3AD203B41FA5}">
                      <a16:colId xmlns:a16="http://schemas.microsoft.com/office/drawing/2014/main" val="1228297002"/>
                    </a:ext>
                  </a:extLst>
                </a:gridCol>
                <a:gridCol w="1455501">
                  <a:extLst>
                    <a:ext uri="{9D8B030D-6E8A-4147-A177-3AD203B41FA5}">
                      <a16:colId xmlns:a16="http://schemas.microsoft.com/office/drawing/2014/main" val="2088681534"/>
                    </a:ext>
                  </a:extLst>
                </a:gridCol>
                <a:gridCol w="1040760">
                  <a:extLst>
                    <a:ext uri="{9D8B030D-6E8A-4147-A177-3AD203B41FA5}">
                      <a16:colId xmlns:a16="http://schemas.microsoft.com/office/drawing/2014/main" val="650318456"/>
                    </a:ext>
                  </a:extLst>
                </a:gridCol>
              </a:tblGrid>
              <a:tr h="485146">
                <a:tc>
                  <a:txBody>
                    <a:bodyPr/>
                    <a:lstStyle/>
                    <a:p>
                      <a:pPr>
                        <a:lnSpc>
                          <a:spcPct val="107000"/>
                        </a:lnSpc>
                        <a:spcAft>
                          <a:spcPts val="800"/>
                        </a:spcAft>
                      </a:pPr>
                      <a:r>
                        <a:rPr lang="da-DK" sz="1200" kern="100">
                          <a:effectLst/>
                          <a:latin typeface="+mn-lt"/>
                          <a:cs typeface="Arial" panose="020B0604020202020204" pitchFamily="34" charset="0"/>
                        </a:rPr>
                        <a:t>Indsatsområde</a:t>
                      </a:r>
                    </a:p>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19356" marR="19356" marT="0" marB="0">
                    <a:solidFill>
                      <a:schemeClr val="accent1">
                        <a:lumMod val="40000"/>
                        <a:lumOff val="6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Aktivitet/beslutning</a:t>
                      </a:r>
                      <a:endParaRPr lang="da-DK" sz="1200" kern="100">
                        <a:effectLst/>
                        <a:latin typeface="+mn-lt"/>
                        <a:ea typeface="Aptos" panose="020B0004020202020204" pitchFamily="34" charset="0"/>
                        <a:cs typeface="Arial" panose="020B0604020202020204" pitchFamily="34" charset="0"/>
                      </a:endParaRPr>
                    </a:p>
                  </a:txBody>
                  <a:tcPr marL="19356" marR="19356" marT="0" marB="0">
                    <a:solidFill>
                      <a:schemeClr val="accent1">
                        <a:lumMod val="40000"/>
                        <a:lumOff val="6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Ansvarlig</a:t>
                      </a:r>
                      <a:endParaRPr lang="da-DK" sz="1200" kern="100">
                        <a:effectLst/>
                        <a:latin typeface="+mn-lt"/>
                        <a:ea typeface="Aptos" panose="020B0004020202020204" pitchFamily="34" charset="0"/>
                        <a:cs typeface="Arial" panose="020B0604020202020204" pitchFamily="34" charset="0"/>
                      </a:endParaRPr>
                    </a:p>
                  </a:txBody>
                  <a:tcPr marL="19356" marR="19356" marT="0" marB="0">
                    <a:solidFill>
                      <a:schemeClr val="accent1">
                        <a:lumMod val="40000"/>
                        <a:lumOff val="60000"/>
                      </a:schemeClr>
                    </a:solidFill>
                  </a:tcPr>
                </a:tc>
                <a:tc>
                  <a:txBody>
                    <a:bodyPr/>
                    <a:lstStyle/>
                    <a:p>
                      <a:pPr>
                        <a:lnSpc>
                          <a:spcPct val="107000"/>
                        </a:lnSpc>
                        <a:spcAft>
                          <a:spcPts val="800"/>
                        </a:spcAft>
                      </a:pPr>
                      <a:r>
                        <a:rPr lang="da-DK" sz="1200" kern="100" dirty="0">
                          <a:effectLst/>
                          <a:latin typeface="+mn-lt"/>
                          <a:cs typeface="Arial" panose="020B0604020202020204" pitchFamily="34" charset="0"/>
                        </a:rPr>
                        <a:t>Deadline</a:t>
                      </a:r>
                      <a:endParaRPr lang="da-DK" sz="1200" kern="100" dirty="0">
                        <a:effectLst/>
                        <a:latin typeface="+mn-lt"/>
                        <a:ea typeface="Aptos" panose="020B0004020202020204" pitchFamily="34" charset="0"/>
                        <a:cs typeface="Arial" panose="020B0604020202020204" pitchFamily="34" charset="0"/>
                      </a:endParaRPr>
                    </a:p>
                  </a:txBody>
                  <a:tcPr marL="19356" marR="19356" marT="0" marB="0">
                    <a:solidFill>
                      <a:schemeClr val="accent1">
                        <a:lumMod val="40000"/>
                        <a:lumOff val="60000"/>
                      </a:schemeClr>
                    </a:solidFill>
                  </a:tcPr>
                </a:tc>
                <a:extLst>
                  <a:ext uri="{0D108BD9-81ED-4DB2-BD59-A6C34878D82A}">
                    <a16:rowId xmlns:a16="http://schemas.microsoft.com/office/drawing/2014/main" val="3747460918"/>
                  </a:ext>
                </a:extLst>
              </a:tr>
              <a:tr h="265122">
                <a:tc>
                  <a:txBody>
                    <a:bodyPr/>
                    <a:lstStyle/>
                    <a:p>
                      <a:pPr>
                        <a:lnSpc>
                          <a:spcPct val="107000"/>
                        </a:lnSpc>
                        <a:spcAft>
                          <a:spcPts val="800"/>
                        </a:spcAft>
                      </a:pPr>
                      <a:r>
                        <a:rPr lang="en-US" sz="500" kern="100">
                          <a:effectLst/>
                          <a:latin typeface="+mn-lt"/>
                        </a:rPr>
                        <a:t> </a:t>
                      </a:r>
                      <a:endParaRPr lang="da-DK" sz="500" kern="100">
                        <a:effectLst/>
                        <a:latin typeface="+mn-lt"/>
                      </a:endParaRPr>
                    </a:p>
                    <a:p>
                      <a:pPr>
                        <a:lnSpc>
                          <a:spcPct val="107000"/>
                        </a:lnSpc>
                        <a:spcAft>
                          <a:spcPts val="800"/>
                        </a:spcAft>
                      </a:pPr>
                      <a:r>
                        <a:rPr lang="en-US" sz="500" kern="100">
                          <a:effectLst/>
                          <a:latin typeface="+mn-lt"/>
                        </a:rPr>
                        <a:t> </a:t>
                      </a:r>
                      <a:endParaRPr lang="da-DK" sz="500" kern="100">
                        <a:effectLst/>
                        <a:latin typeface="+mn-lt"/>
                        <a:ea typeface="Aptos" panose="020B0004020202020204" pitchFamily="34" charset="0"/>
                        <a:cs typeface="Times New Roman" panose="02020603050405020304" pitchFamily="18" charset="0"/>
                      </a:endParaRPr>
                    </a:p>
                  </a:txBody>
                  <a:tcPr marL="19356" marR="19356" marT="0" marB="0">
                    <a:solidFill>
                      <a:schemeClr val="accent1">
                        <a:lumMod val="20000"/>
                        <a:lumOff val="80000"/>
                      </a:schemeClr>
                    </a:solidFill>
                  </a:tcPr>
                </a:tc>
                <a:tc>
                  <a:txBody>
                    <a:bodyPr/>
                    <a:lstStyle/>
                    <a:p>
                      <a:pPr>
                        <a:lnSpc>
                          <a:spcPct val="107000"/>
                        </a:lnSpc>
                        <a:spcAft>
                          <a:spcPts val="800"/>
                        </a:spcAft>
                      </a:pPr>
                      <a:r>
                        <a:rPr lang="en-US" sz="500" kern="100">
                          <a:effectLst/>
                          <a:latin typeface="+mn-lt"/>
                        </a:rPr>
                        <a:t> </a:t>
                      </a:r>
                      <a:endParaRPr lang="da-DK" sz="500" kern="100">
                        <a:effectLst/>
                        <a:latin typeface="+mn-lt"/>
                        <a:ea typeface="Aptos" panose="020B0004020202020204" pitchFamily="34" charset="0"/>
                        <a:cs typeface="Times New Roman" panose="02020603050405020304" pitchFamily="18" charset="0"/>
                      </a:endParaRPr>
                    </a:p>
                  </a:txBody>
                  <a:tcPr marL="19356" marR="19356" marT="0" marB="0">
                    <a:solidFill>
                      <a:schemeClr val="accent1">
                        <a:lumMod val="20000"/>
                        <a:lumOff val="80000"/>
                      </a:schemeClr>
                    </a:solidFill>
                  </a:tcPr>
                </a:tc>
                <a:tc>
                  <a:txBody>
                    <a:bodyPr/>
                    <a:lstStyle/>
                    <a:p>
                      <a:pPr>
                        <a:lnSpc>
                          <a:spcPct val="107000"/>
                        </a:lnSpc>
                        <a:spcAft>
                          <a:spcPts val="800"/>
                        </a:spcAft>
                      </a:pPr>
                      <a:r>
                        <a:rPr lang="en-US" sz="500" kern="100">
                          <a:effectLst/>
                          <a:latin typeface="+mn-lt"/>
                        </a:rPr>
                        <a:t> </a:t>
                      </a:r>
                      <a:endParaRPr lang="da-DK" sz="500" kern="100">
                        <a:effectLst/>
                        <a:latin typeface="+mn-lt"/>
                        <a:ea typeface="Aptos" panose="020B0004020202020204" pitchFamily="34" charset="0"/>
                        <a:cs typeface="Times New Roman" panose="02020603050405020304" pitchFamily="18" charset="0"/>
                      </a:endParaRPr>
                    </a:p>
                  </a:txBody>
                  <a:tcPr marL="19356" marR="19356" marT="0" marB="0">
                    <a:solidFill>
                      <a:schemeClr val="accent1">
                        <a:lumMod val="20000"/>
                        <a:lumOff val="80000"/>
                      </a:schemeClr>
                    </a:solidFill>
                  </a:tcPr>
                </a:tc>
                <a:tc>
                  <a:txBody>
                    <a:bodyPr/>
                    <a:lstStyle/>
                    <a:p>
                      <a:pPr>
                        <a:lnSpc>
                          <a:spcPct val="107000"/>
                        </a:lnSpc>
                        <a:spcAft>
                          <a:spcPts val="800"/>
                        </a:spcAft>
                      </a:pPr>
                      <a:r>
                        <a:rPr lang="en-US" sz="500" kern="100" dirty="0">
                          <a:effectLst/>
                          <a:latin typeface="+mn-lt"/>
                        </a:rPr>
                        <a:t> </a:t>
                      </a:r>
                      <a:endParaRPr lang="da-DK" sz="500" kern="100" dirty="0">
                        <a:effectLst/>
                        <a:latin typeface="+mn-lt"/>
                        <a:ea typeface="Aptos" panose="020B0004020202020204" pitchFamily="34" charset="0"/>
                        <a:cs typeface="Times New Roman" panose="02020603050405020304" pitchFamily="18" charset="0"/>
                      </a:endParaRPr>
                    </a:p>
                  </a:txBody>
                  <a:tcPr marL="19356" marR="19356" marT="0" marB="0">
                    <a:solidFill>
                      <a:schemeClr val="accent1">
                        <a:lumMod val="20000"/>
                        <a:lumOff val="80000"/>
                      </a:schemeClr>
                    </a:solidFill>
                  </a:tcPr>
                </a:tc>
                <a:extLst>
                  <a:ext uri="{0D108BD9-81ED-4DB2-BD59-A6C34878D82A}">
                    <a16:rowId xmlns:a16="http://schemas.microsoft.com/office/drawing/2014/main" val="1462842088"/>
                  </a:ext>
                </a:extLst>
              </a:tr>
              <a:tr h="265122">
                <a:tc>
                  <a:txBody>
                    <a:bodyPr/>
                    <a:lstStyle/>
                    <a:p>
                      <a:pPr>
                        <a:lnSpc>
                          <a:spcPct val="107000"/>
                        </a:lnSpc>
                        <a:spcAft>
                          <a:spcPts val="800"/>
                        </a:spcAft>
                      </a:pPr>
                      <a:r>
                        <a:rPr lang="en-US" sz="500" kern="100" dirty="0">
                          <a:effectLst/>
                          <a:latin typeface="+mn-lt"/>
                        </a:rPr>
                        <a:t> </a:t>
                      </a:r>
                      <a:endParaRPr lang="da-DK" sz="500" kern="100" dirty="0">
                        <a:effectLst/>
                        <a:latin typeface="+mn-lt"/>
                      </a:endParaRPr>
                    </a:p>
                    <a:p>
                      <a:pPr>
                        <a:lnSpc>
                          <a:spcPct val="107000"/>
                        </a:lnSpc>
                        <a:spcAft>
                          <a:spcPts val="800"/>
                        </a:spcAft>
                      </a:pPr>
                      <a:r>
                        <a:rPr lang="en-US" sz="500" kern="100" dirty="0">
                          <a:effectLst/>
                          <a:latin typeface="+mn-lt"/>
                        </a:rPr>
                        <a:t> </a:t>
                      </a:r>
                      <a:endParaRPr lang="da-DK" sz="500" kern="100" dirty="0">
                        <a:effectLst/>
                        <a:latin typeface="+mn-lt"/>
                        <a:ea typeface="Aptos" panose="020B0004020202020204" pitchFamily="34" charset="0"/>
                        <a:cs typeface="Times New Roman" panose="02020603050405020304" pitchFamily="18" charset="0"/>
                      </a:endParaRPr>
                    </a:p>
                  </a:txBody>
                  <a:tcPr marL="19356" marR="19356" marT="0" marB="0">
                    <a:solidFill>
                      <a:schemeClr val="accent1">
                        <a:lumMod val="40000"/>
                        <a:lumOff val="60000"/>
                      </a:schemeClr>
                    </a:solidFill>
                  </a:tcPr>
                </a:tc>
                <a:tc>
                  <a:txBody>
                    <a:bodyPr/>
                    <a:lstStyle/>
                    <a:p>
                      <a:pPr>
                        <a:lnSpc>
                          <a:spcPct val="107000"/>
                        </a:lnSpc>
                        <a:spcAft>
                          <a:spcPts val="800"/>
                        </a:spcAft>
                      </a:pPr>
                      <a:r>
                        <a:rPr lang="en-US" sz="500" kern="100">
                          <a:effectLst/>
                          <a:latin typeface="+mn-lt"/>
                        </a:rPr>
                        <a:t> </a:t>
                      </a:r>
                      <a:endParaRPr lang="da-DK" sz="500" kern="100">
                        <a:effectLst/>
                        <a:latin typeface="+mn-lt"/>
                        <a:ea typeface="Aptos" panose="020B0004020202020204" pitchFamily="34" charset="0"/>
                        <a:cs typeface="Times New Roman" panose="02020603050405020304" pitchFamily="18" charset="0"/>
                      </a:endParaRPr>
                    </a:p>
                  </a:txBody>
                  <a:tcPr marL="19356" marR="19356" marT="0" marB="0">
                    <a:solidFill>
                      <a:schemeClr val="accent1">
                        <a:lumMod val="40000"/>
                        <a:lumOff val="60000"/>
                      </a:schemeClr>
                    </a:solidFill>
                  </a:tcPr>
                </a:tc>
                <a:tc>
                  <a:txBody>
                    <a:bodyPr/>
                    <a:lstStyle/>
                    <a:p>
                      <a:pPr>
                        <a:lnSpc>
                          <a:spcPct val="107000"/>
                        </a:lnSpc>
                        <a:spcAft>
                          <a:spcPts val="800"/>
                        </a:spcAft>
                      </a:pPr>
                      <a:r>
                        <a:rPr lang="en-US" sz="500" kern="100">
                          <a:effectLst/>
                          <a:latin typeface="+mn-lt"/>
                        </a:rPr>
                        <a:t> </a:t>
                      </a:r>
                      <a:endParaRPr lang="da-DK" sz="500" kern="100">
                        <a:effectLst/>
                        <a:latin typeface="+mn-lt"/>
                        <a:ea typeface="Aptos" panose="020B0004020202020204" pitchFamily="34" charset="0"/>
                        <a:cs typeface="Times New Roman" panose="02020603050405020304" pitchFamily="18" charset="0"/>
                      </a:endParaRPr>
                    </a:p>
                  </a:txBody>
                  <a:tcPr marL="19356" marR="19356" marT="0" marB="0">
                    <a:solidFill>
                      <a:schemeClr val="accent1">
                        <a:lumMod val="40000"/>
                        <a:lumOff val="60000"/>
                      </a:schemeClr>
                    </a:solidFill>
                  </a:tcPr>
                </a:tc>
                <a:tc>
                  <a:txBody>
                    <a:bodyPr/>
                    <a:lstStyle/>
                    <a:p>
                      <a:pPr>
                        <a:lnSpc>
                          <a:spcPct val="107000"/>
                        </a:lnSpc>
                        <a:spcAft>
                          <a:spcPts val="800"/>
                        </a:spcAft>
                      </a:pPr>
                      <a:r>
                        <a:rPr lang="en-US" sz="500" kern="100" dirty="0">
                          <a:effectLst/>
                          <a:latin typeface="+mn-lt"/>
                        </a:rPr>
                        <a:t> </a:t>
                      </a:r>
                      <a:endParaRPr lang="da-DK" sz="500" kern="100" dirty="0">
                        <a:effectLst/>
                        <a:latin typeface="+mn-lt"/>
                        <a:ea typeface="Aptos" panose="020B0004020202020204" pitchFamily="34" charset="0"/>
                        <a:cs typeface="Times New Roman" panose="02020603050405020304" pitchFamily="18" charset="0"/>
                      </a:endParaRPr>
                    </a:p>
                  </a:txBody>
                  <a:tcPr marL="19356" marR="19356" marT="0" marB="0">
                    <a:solidFill>
                      <a:schemeClr val="accent1">
                        <a:lumMod val="40000"/>
                        <a:lumOff val="60000"/>
                      </a:schemeClr>
                    </a:solidFill>
                  </a:tcPr>
                </a:tc>
                <a:extLst>
                  <a:ext uri="{0D108BD9-81ED-4DB2-BD59-A6C34878D82A}">
                    <a16:rowId xmlns:a16="http://schemas.microsoft.com/office/drawing/2014/main" val="1004544823"/>
                  </a:ext>
                </a:extLst>
              </a:tr>
              <a:tr h="265122">
                <a:tc>
                  <a:txBody>
                    <a:bodyPr/>
                    <a:lstStyle/>
                    <a:p>
                      <a:pPr>
                        <a:lnSpc>
                          <a:spcPct val="107000"/>
                        </a:lnSpc>
                        <a:spcAft>
                          <a:spcPts val="800"/>
                        </a:spcAft>
                      </a:pPr>
                      <a:r>
                        <a:rPr lang="en-US" sz="500" kern="100">
                          <a:effectLst/>
                          <a:latin typeface="+mn-lt"/>
                        </a:rPr>
                        <a:t> </a:t>
                      </a:r>
                      <a:endParaRPr lang="da-DK" sz="500" kern="100">
                        <a:effectLst/>
                        <a:latin typeface="+mn-lt"/>
                      </a:endParaRPr>
                    </a:p>
                    <a:p>
                      <a:pPr>
                        <a:lnSpc>
                          <a:spcPct val="107000"/>
                        </a:lnSpc>
                        <a:spcAft>
                          <a:spcPts val="800"/>
                        </a:spcAft>
                      </a:pPr>
                      <a:r>
                        <a:rPr lang="en-US" sz="500" kern="100">
                          <a:effectLst/>
                          <a:latin typeface="+mn-lt"/>
                        </a:rPr>
                        <a:t> </a:t>
                      </a:r>
                      <a:endParaRPr lang="da-DK" sz="500" kern="100">
                        <a:effectLst/>
                        <a:latin typeface="+mn-lt"/>
                        <a:ea typeface="Aptos" panose="020B0004020202020204" pitchFamily="34" charset="0"/>
                        <a:cs typeface="Times New Roman" panose="02020603050405020304" pitchFamily="18" charset="0"/>
                      </a:endParaRPr>
                    </a:p>
                  </a:txBody>
                  <a:tcPr marL="19356" marR="19356" marT="0" marB="0">
                    <a:solidFill>
                      <a:schemeClr val="accent1">
                        <a:lumMod val="20000"/>
                        <a:lumOff val="80000"/>
                      </a:schemeClr>
                    </a:solidFill>
                  </a:tcPr>
                </a:tc>
                <a:tc>
                  <a:txBody>
                    <a:bodyPr/>
                    <a:lstStyle/>
                    <a:p>
                      <a:pPr>
                        <a:lnSpc>
                          <a:spcPct val="107000"/>
                        </a:lnSpc>
                        <a:spcAft>
                          <a:spcPts val="800"/>
                        </a:spcAft>
                      </a:pPr>
                      <a:r>
                        <a:rPr lang="en-US" sz="500" kern="100">
                          <a:effectLst/>
                          <a:latin typeface="+mn-lt"/>
                        </a:rPr>
                        <a:t> </a:t>
                      </a:r>
                      <a:endParaRPr lang="da-DK" sz="500" kern="100">
                        <a:effectLst/>
                        <a:latin typeface="+mn-lt"/>
                        <a:ea typeface="Aptos" panose="020B0004020202020204" pitchFamily="34" charset="0"/>
                        <a:cs typeface="Times New Roman" panose="02020603050405020304" pitchFamily="18" charset="0"/>
                      </a:endParaRPr>
                    </a:p>
                  </a:txBody>
                  <a:tcPr marL="19356" marR="19356" marT="0" marB="0">
                    <a:solidFill>
                      <a:schemeClr val="accent1">
                        <a:lumMod val="20000"/>
                        <a:lumOff val="80000"/>
                      </a:schemeClr>
                    </a:solidFill>
                  </a:tcPr>
                </a:tc>
                <a:tc>
                  <a:txBody>
                    <a:bodyPr/>
                    <a:lstStyle/>
                    <a:p>
                      <a:pPr>
                        <a:lnSpc>
                          <a:spcPct val="107000"/>
                        </a:lnSpc>
                        <a:spcAft>
                          <a:spcPts val="800"/>
                        </a:spcAft>
                      </a:pPr>
                      <a:r>
                        <a:rPr lang="en-US" sz="500" kern="100">
                          <a:effectLst/>
                          <a:latin typeface="+mn-lt"/>
                        </a:rPr>
                        <a:t> </a:t>
                      </a:r>
                      <a:endParaRPr lang="da-DK" sz="500" kern="100">
                        <a:effectLst/>
                        <a:latin typeface="+mn-lt"/>
                        <a:ea typeface="Aptos" panose="020B0004020202020204" pitchFamily="34" charset="0"/>
                        <a:cs typeface="Times New Roman" panose="02020603050405020304" pitchFamily="18" charset="0"/>
                      </a:endParaRPr>
                    </a:p>
                  </a:txBody>
                  <a:tcPr marL="19356" marR="19356" marT="0" marB="0">
                    <a:solidFill>
                      <a:schemeClr val="accent1">
                        <a:lumMod val="20000"/>
                        <a:lumOff val="80000"/>
                      </a:schemeClr>
                    </a:solidFill>
                  </a:tcPr>
                </a:tc>
                <a:tc>
                  <a:txBody>
                    <a:bodyPr/>
                    <a:lstStyle/>
                    <a:p>
                      <a:pPr>
                        <a:lnSpc>
                          <a:spcPct val="107000"/>
                        </a:lnSpc>
                        <a:spcAft>
                          <a:spcPts val="800"/>
                        </a:spcAft>
                      </a:pPr>
                      <a:r>
                        <a:rPr lang="en-US" sz="500" kern="100" dirty="0">
                          <a:effectLst/>
                          <a:latin typeface="+mn-lt"/>
                        </a:rPr>
                        <a:t> </a:t>
                      </a:r>
                      <a:endParaRPr lang="da-DK" sz="500" kern="100" dirty="0">
                        <a:effectLst/>
                        <a:latin typeface="+mn-lt"/>
                        <a:ea typeface="Aptos" panose="020B0004020202020204" pitchFamily="34" charset="0"/>
                        <a:cs typeface="Times New Roman" panose="02020603050405020304" pitchFamily="18" charset="0"/>
                      </a:endParaRPr>
                    </a:p>
                  </a:txBody>
                  <a:tcPr marL="19356" marR="19356" marT="0" marB="0">
                    <a:solidFill>
                      <a:schemeClr val="accent1">
                        <a:lumMod val="20000"/>
                        <a:lumOff val="80000"/>
                      </a:schemeClr>
                    </a:solidFill>
                  </a:tcPr>
                </a:tc>
                <a:extLst>
                  <a:ext uri="{0D108BD9-81ED-4DB2-BD59-A6C34878D82A}">
                    <a16:rowId xmlns:a16="http://schemas.microsoft.com/office/drawing/2014/main" val="2784572590"/>
                  </a:ext>
                </a:extLst>
              </a:tr>
              <a:tr h="265122">
                <a:tc>
                  <a:txBody>
                    <a:bodyPr/>
                    <a:lstStyle/>
                    <a:p>
                      <a:pPr>
                        <a:lnSpc>
                          <a:spcPct val="107000"/>
                        </a:lnSpc>
                        <a:spcAft>
                          <a:spcPts val="800"/>
                        </a:spcAft>
                      </a:pPr>
                      <a:r>
                        <a:rPr lang="en-US" sz="500" kern="100">
                          <a:effectLst/>
                          <a:latin typeface="+mn-lt"/>
                        </a:rPr>
                        <a:t> </a:t>
                      </a:r>
                      <a:endParaRPr lang="da-DK" sz="500" kern="100">
                        <a:effectLst/>
                        <a:latin typeface="+mn-lt"/>
                      </a:endParaRPr>
                    </a:p>
                    <a:p>
                      <a:pPr>
                        <a:lnSpc>
                          <a:spcPct val="107000"/>
                        </a:lnSpc>
                        <a:spcAft>
                          <a:spcPts val="800"/>
                        </a:spcAft>
                      </a:pPr>
                      <a:r>
                        <a:rPr lang="en-US" sz="500" kern="100">
                          <a:effectLst/>
                          <a:latin typeface="+mn-lt"/>
                        </a:rPr>
                        <a:t> </a:t>
                      </a:r>
                      <a:endParaRPr lang="da-DK" sz="500" kern="100">
                        <a:effectLst/>
                        <a:latin typeface="+mn-lt"/>
                        <a:ea typeface="Aptos" panose="020B0004020202020204" pitchFamily="34" charset="0"/>
                        <a:cs typeface="Times New Roman" panose="02020603050405020304" pitchFamily="18" charset="0"/>
                      </a:endParaRPr>
                    </a:p>
                  </a:txBody>
                  <a:tcPr marL="19356" marR="19356" marT="0" marB="0">
                    <a:solidFill>
                      <a:schemeClr val="accent1">
                        <a:lumMod val="40000"/>
                        <a:lumOff val="60000"/>
                      </a:schemeClr>
                    </a:solidFill>
                  </a:tcPr>
                </a:tc>
                <a:tc>
                  <a:txBody>
                    <a:bodyPr/>
                    <a:lstStyle/>
                    <a:p>
                      <a:pPr>
                        <a:lnSpc>
                          <a:spcPct val="107000"/>
                        </a:lnSpc>
                        <a:spcAft>
                          <a:spcPts val="800"/>
                        </a:spcAft>
                      </a:pPr>
                      <a:r>
                        <a:rPr lang="en-US" sz="500" kern="100">
                          <a:effectLst/>
                          <a:latin typeface="+mn-lt"/>
                        </a:rPr>
                        <a:t> </a:t>
                      </a:r>
                      <a:endParaRPr lang="da-DK" sz="500" kern="100">
                        <a:effectLst/>
                        <a:latin typeface="+mn-lt"/>
                        <a:ea typeface="Aptos" panose="020B0004020202020204" pitchFamily="34" charset="0"/>
                        <a:cs typeface="Times New Roman" panose="02020603050405020304" pitchFamily="18" charset="0"/>
                      </a:endParaRPr>
                    </a:p>
                  </a:txBody>
                  <a:tcPr marL="19356" marR="19356" marT="0" marB="0">
                    <a:solidFill>
                      <a:schemeClr val="accent1">
                        <a:lumMod val="40000"/>
                        <a:lumOff val="60000"/>
                      </a:schemeClr>
                    </a:solidFill>
                  </a:tcPr>
                </a:tc>
                <a:tc>
                  <a:txBody>
                    <a:bodyPr/>
                    <a:lstStyle/>
                    <a:p>
                      <a:pPr>
                        <a:lnSpc>
                          <a:spcPct val="107000"/>
                        </a:lnSpc>
                        <a:spcAft>
                          <a:spcPts val="800"/>
                        </a:spcAft>
                      </a:pPr>
                      <a:r>
                        <a:rPr lang="en-US" sz="500" kern="100">
                          <a:effectLst/>
                          <a:latin typeface="+mn-lt"/>
                        </a:rPr>
                        <a:t> </a:t>
                      </a:r>
                      <a:endParaRPr lang="da-DK" sz="500" kern="100">
                        <a:effectLst/>
                        <a:latin typeface="+mn-lt"/>
                        <a:ea typeface="Aptos" panose="020B0004020202020204" pitchFamily="34" charset="0"/>
                        <a:cs typeface="Times New Roman" panose="02020603050405020304" pitchFamily="18" charset="0"/>
                      </a:endParaRPr>
                    </a:p>
                  </a:txBody>
                  <a:tcPr marL="19356" marR="19356" marT="0" marB="0">
                    <a:solidFill>
                      <a:schemeClr val="accent1">
                        <a:lumMod val="40000"/>
                        <a:lumOff val="60000"/>
                      </a:schemeClr>
                    </a:solidFill>
                  </a:tcPr>
                </a:tc>
                <a:tc>
                  <a:txBody>
                    <a:bodyPr/>
                    <a:lstStyle/>
                    <a:p>
                      <a:pPr>
                        <a:lnSpc>
                          <a:spcPct val="107000"/>
                        </a:lnSpc>
                        <a:spcAft>
                          <a:spcPts val="800"/>
                        </a:spcAft>
                      </a:pPr>
                      <a:r>
                        <a:rPr lang="en-US" sz="500" kern="100" dirty="0">
                          <a:effectLst/>
                          <a:latin typeface="+mn-lt"/>
                        </a:rPr>
                        <a:t> </a:t>
                      </a:r>
                      <a:endParaRPr lang="da-DK" sz="500" kern="100" dirty="0">
                        <a:effectLst/>
                        <a:latin typeface="+mn-lt"/>
                        <a:ea typeface="Aptos" panose="020B0004020202020204" pitchFamily="34" charset="0"/>
                        <a:cs typeface="Times New Roman" panose="02020603050405020304" pitchFamily="18" charset="0"/>
                      </a:endParaRPr>
                    </a:p>
                  </a:txBody>
                  <a:tcPr marL="19356" marR="19356" marT="0" marB="0">
                    <a:solidFill>
                      <a:schemeClr val="accent1">
                        <a:lumMod val="40000"/>
                        <a:lumOff val="60000"/>
                      </a:schemeClr>
                    </a:solidFill>
                  </a:tcPr>
                </a:tc>
                <a:extLst>
                  <a:ext uri="{0D108BD9-81ED-4DB2-BD59-A6C34878D82A}">
                    <a16:rowId xmlns:a16="http://schemas.microsoft.com/office/drawing/2014/main" val="2416280212"/>
                  </a:ext>
                </a:extLst>
              </a:tr>
              <a:tr h="265122">
                <a:tc>
                  <a:txBody>
                    <a:bodyPr/>
                    <a:lstStyle/>
                    <a:p>
                      <a:pPr>
                        <a:lnSpc>
                          <a:spcPct val="107000"/>
                        </a:lnSpc>
                        <a:spcAft>
                          <a:spcPts val="800"/>
                        </a:spcAft>
                      </a:pPr>
                      <a:r>
                        <a:rPr lang="en-US" sz="500" kern="100">
                          <a:effectLst/>
                          <a:latin typeface="+mn-lt"/>
                        </a:rPr>
                        <a:t> </a:t>
                      </a:r>
                      <a:endParaRPr lang="da-DK" sz="500" kern="100">
                        <a:effectLst/>
                        <a:latin typeface="+mn-lt"/>
                      </a:endParaRPr>
                    </a:p>
                    <a:p>
                      <a:pPr>
                        <a:lnSpc>
                          <a:spcPct val="107000"/>
                        </a:lnSpc>
                        <a:spcAft>
                          <a:spcPts val="800"/>
                        </a:spcAft>
                      </a:pPr>
                      <a:r>
                        <a:rPr lang="en-US" sz="500" kern="100">
                          <a:effectLst/>
                          <a:latin typeface="+mn-lt"/>
                        </a:rPr>
                        <a:t> </a:t>
                      </a:r>
                      <a:endParaRPr lang="da-DK" sz="500" kern="100">
                        <a:effectLst/>
                        <a:latin typeface="+mn-lt"/>
                        <a:ea typeface="Aptos" panose="020B0004020202020204" pitchFamily="34" charset="0"/>
                        <a:cs typeface="Times New Roman" panose="02020603050405020304" pitchFamily="18" charset="0"/>
                      </a:endParaRPr>
                    </a:p>
                  </a:txBody>
                  <a:tcPr marL="19356" marR="19356" marT="0" marB="0">
                    <a:solidFill>
                      <a:schemeClr val="accent1">
                        <a:lumMod val="20000"/>
                        <a:lumOff val="80000"/>
                      </a:schemeClr>
                    </a:solidFill>
                  </a:tcPr>
                </a:tc>
                <a:tc>
                  <a:txBody>
                    <a:bodyPr/>
                    <a:lstStyle/>
                    <a:p>
                      <a:pPr>
                        <a:lnSpc>
                          <a:spcPct val="107000"/>
                        </a:lnSpc>
                        <a:spcAft>
                          <a:spcPts val="800"/>
                        </a:spcAft>
                      </a:pPr>
                      <a:r>
                        <a:rPr lang="en-US" sz="500" kern="100">
                          <a:effectLst/>
                          <a:latin typeface="+mn-lt"/>
                        </a:rPr>
                        <a:t> </a:t>
                      </a:r>
                      <a:endParaRPr lang="da-DK" sz="500" kern="100">
                        <a:effectLst/>
                        <a:latin typeface="+mn-lt"/>
                        <a:ea typeface="Aptos" panose="020B0004020202020204" pitchFamily="34" charset="0"/>
                        <a:cs typeface="Times New Roman" panose="02020603050405020304" pitchFamily="18" charset="0"/>
                      </a:endParaRPr>
                    </a:p>
                  </a:txBody>
                  <a:tcPr marL="19356" marR="19356" marT="0" marB="0">
                    <a:solidFill>
                      <a:schemeClr val="accent1">
                        <a:lumMod val="20000"/>
                        <a:lumOff val="80000"/>
                      </a:schemeClr>
                    </a:solidFill>
                  </a:tcPr>
                </a:tc>
                <a:tc>
                  <a:txBody>
                    <a:bodyPr/>
                    <a:lstStyle/>
                    <a:p>
                      <a:pPr>
                        <a:lnSpc>
                          <a:spcPct val="107000"/>
                        </a:lnSpc>
                        <a:spcAft>
                          <a:spcPts val="800"/>
                        </a:spcAft>
                      </a:pPr>
                      <a:r>
                        <a:rPr lang="en-US" sz="500" kern="100">
                          <a:effectLst/>
                          <a:latin typeface="+mn-lt"/>
                        </a:rPr>
                        <a:t> </a:t>
                      </a:r>
                      <a:endParaRPr lang="da-DK" sz="500" kern="100">
                        <a:effectLst/>
                        <a:latin typeface="+mn-lt"/>
                        <a:ea typeface="Aptos" panose="020B0004020202020204" pitchFamily="34" charset="0"/>
                        <a:cs typeface="Times New Roman" panose="02020603050405020304" pitchFamily="18" charset="0"/>
                      </a:endParaRPr>
                    </a:p>
                  </a:txBody>
                  <a:tcPr marL="19356" marR="19356" marT="0" marB="0">
                    <a:solidFill>
                      <a:schemeClr val="accent1">
                        <a:lumMod val="20000"/>
                        <a:lumOff val="80000"/>
                      </a:schemeClr>
                    </a:solidFill>
                  </a:tcPr>
                </a:tc>
                <a:tc>
                  <a:txBody>
                    <a:bodyPr/>
                    <a:lstStyle/>
                    <a:p>
                      <a:pPr>
                        <a:lnSpc>
                          <a:spcPct val="107000"/>
                        </a:lnSpc>
                        <a:spcAft>
                          <a:spcPts val="800"/>
                        </a:spcAft>
                      </a:pPr>
                      <a:r>
                        <a:rPr lang="en-US" sz="500" kern="100" dirty="0">
                          <a:effectLst/>
                          <a:latin typeface="+mn-lt"/>
                        </a:rPr>
                        <a:t> </a:t>
                      </a:r>
                      <a:endParaRPr lang="da-DK" sz="500" kern="100" dirty="0">
                        <a:effectLst/>
                        <a:latin typeface="+mn-lt"/>
                        <a:ea typeface="Aptos" panose="020B0004020202020204" pitchFamily="34" charset="0"/>
                        <a:cs typeface="Times New Roman" panose="02020603050405020304" pitchFamily="18" charset="0"/>
                      </a:endParaRPr>
                    </a:p>
                  </a:txBody>
                  <a:tcPr marL="19356" marR="19356" marT="0" marB="0">
                    <a:solidFill>
                      <a:schemeClr val="accent1">
                        <a:lumMod val="20000"/>
                        <a:lumOff val="80000"/>
                      </a:schemeClr>
                    </a:solidFill>
                  </a:tcPr>
                </a:tc>
                <a:extLst>
                  <a:ext uri="{0D108BD9-81ED-4DB2-BD59-A6C34878D82A}">
                    <a16:rowId xmlns:a16="http://schemas.microsoft.com/office/drawing/2014/main" val="951323363"/>
                  </a:ext>
                </a:extLst>
              </a:tr>
              <a:tr h="265122">
                <a:tc>
                  <a:txBody>
                    <a:bodyPr/>
                    <a:lstStyle/>
                    <a:p>
                      <a:pPr>
                        <a:lnSpc>
                          <a:spcPct val="107000"/>
                        </a:lnSpc>
                        <a:spcAft>
                          <a:spcPts val="800"/>
                        </a:spcAft>
                      </a:pPr>
                      <a:r>
                        <a:rPr lang="en-US" sz="500" kern="100" dirty="0">
                          <a:effectLst/>
                          <a:latin typeface="+mn-lt"/>
                        </a:rPr>
                        <a:t> </a:t>
                      </a:r>
                      <a:endParaRPr lang="da-DK" sz="500" kern="100" dirty="0">
                        <a:effectLst/>
                        <a:latin typeface="+mn-lt"/>
                      </a:endParaRPr>
                    </a:p>
                    <a:p>
                      <a:pPr>
                        <a:lnSpc>
                          <a:spcPct val="107000"/>
                        </a:lnSpc>
                        <a:spcAft>
                          <a:spcPts val="800"/>
                        </a:spcAft>
                      </a:pPr>
                      <a:r>
                        <a:rPr lang="en-US" sz="500" kern="100" dirty="0">
                          <a:effectLst/>
                          <a:latin typeface="+mn-lt"/>
                        </a:rPr>
                        <a:t> </a:t>
                      </a:r>
                      <a:endParaRPr lang="da-DK" sz="500" kern="100" dirty="0">
                        <a:effectLst/>
                        <a:latin typeface="+mn-lt"/>
                        <a:ea typeface="Aptos" panose="020B0004020202020204" pitchFamily="34" charset="0"/>
                        <a:cs typeface="Times New Roman" panose="02020603050405020304" pitchFamily="18" charset="0"/>
                      </a:endParaRPr>
                    </a:p>
                  </a:txBody>
                  <a:tcPr marL="19356" marR="19356" marT="0" marB="0">
                    <a:solidFill>
                      <a:schemeClr val="accent1">
                        <a:lumMod val="40000"/>
                        <a:lumOff val="60000"/>
                      </a:schemeClr>
                    </a:solidFill>
                  </a:tcPr>
                </a:tc>
                <a:tc>
                  <a:txBody>
                    <a:bodyPr/>
                    <a:lstStyle/>
                    <a:p>
                      <a:pPr>
                        <a:lnSpc>
                          <a:spcPct val="107000"/>
                        </a:lnSpc>
                        <a:spcAft>
                          <a:spcPts val="800"/>
                        </a:spcAft>
                      </a:pPr>
                      <a:r>
                        <a:rPr lang="en-US" sz="500" kern="100" dirty="0">
                          <a:effectLst/>
                          <a:latin typeface="+mn-lt"/>
                        </a:rPr>
                        <a:t> </a:t>
                      </a:r>
                      <a:endParaRPr lang="da-DK" sz="500" kern="100" dirty="0">
                        <a:effectLst/>
                        <a:latin typeface="+mn-lt"/>
                        <a:ea typeface="Aptos" panose="020B0004020202020204" pitchFamily="34" charset="0"/>
                        <a:cs typeface="Times New Roman" panose="02020603050405020304" pitchFamily="18" charset="0"/>
                      </a:endParaRPr>
                    </a:p>
                  </a:txBody>
                  <a:tcPr marL="19356" marR="19356" marT="0" marB="0">
                    <a:solidFill>
                      <a:schemeClr val="accent1">
                        <a:lumMod val="40000"/>
                        <a:lumOff val="60000"/>
                      </a:schemeClr>
                    </a:solidFill>
                  </a:tcPr>
                </a:tc>
                <a:tc>
                  <a:txBody>
                    <a:bodyPr/>
                    <a:lstStyle/>
                    <a:p>
                      <a:pPr>
                        <a:lnSpc>
                          <a:spcPct val="107000"/>
                        </a:lnSpc>
                        <a:spcAft>
                          <a:spcPts val="800"/>
                        </a:spcAft>
                      </a:pPr>
                      <a:r>
                        <a:rPr lang="en-US" sz="500" kern="100" dirty="0">
                          <a:effectLst/>
                          <a:latin typeface="+mn-lt"/>
                        </a:rPr>
                        <a:t> </a:t>
                      </a:r>
                      <a:endParaRPr lang="da-DK" sz="500" kern="100" dirty="0">
                        <a:effectLst/>
                        <a:latin typeface="+mn-lt"/>
                        <a:ea typeface="Aptos" panose="020B0004020202020204" pitchFamily="34" charset="0"/>
                        <a:cs typeface="Times New Roman" panose="02020603050405020304" pitchFamily="18" charset="0"/>
                      </a:endParaRPr>
                    </a:p>
                  </a:txBody>
                  <a:tcPr marL="19356" marR="19356" marT="0" marB="0">
                    <a:solidFill>
                      <a:schemeClr val="accent1">
                        <a:lumMod val="40000"/>
                        <a:lumOff val="60000"/>
                      </a:schemeClr>
                    </a:solidFill>
                  </a:tcPr>
                </a:tc>
                <a:tc>
                  <a:txBody>
                    <a:bodyPr/>
                    <a:lstStyle/>
                    <a:p>
                      <a:pPr>
                        <a:lnSpc>
                          <a:spcPct val="107000"/>
                        </a:lnSpc>
                        <a:spcAft>
                          <a:spcPts val="800"/>
                        </a:spcAft>
                      </a:pPr>
                      <a:r>
                        <a:rPr lang="en-US" sz="500" kern="100" dirty="0">
                          <a:effectLst/>
                          <a:latin typeface="+mn-lt"/>
                        </a:rPr>
                        <a:t> </a:t>
                      </a:r>
                      <a:endParaRPr lang="da-DK" sz="500" kern="100" dirty="0">
                        <a:effectLst/>
                        <a:latin typeface="+mn-lt"/>
                        <a:ea typeface="Aptos" panose="020B0004020202020204" pitchFamily="34" charset="0"/>
                        <a:cs typeface="Times New Roman" panose="02020603050405020304" pitchFamily="18" charset="0"/>
                      </a:endParaRPr>
                    </a:p>
                  </a:txBody>
                  <a:tcPr marL="19356" marR="19356" marT="0" marB="0">
                    <a:solidFill>
                      <a:schemeClr val="accent1">
                        <a:lumMod val="40000"/>
                        <a:lumOff val="60000"/>
                      </a:schemeClr>
                    </a:solidFill>
                  </a:tcPr>
                </a:tc>
                <a:extLst>
                  <a:ext uri="{0D108BD9-81ED-4DB2-BD59-A6C34878D82A}">
                    <a16:rowId xmlns:a16="http://schemas.microsoft.com/office/drawing/2014/main" val="592212029"/>
                  </a:ext>
                </a:extLst>
              </a:tr>
              <a:tr h="265122">
                <a:tc>
                  <a:txBody>
                    <a:bodyPr/>
                    <a:lstStyle/>
                    <a:p>
                      <a:pPr>
                        <a:lnSpc>
                          <a:spcPct val="107000"/>
                        </a:lnSpc>
                        <a:spcAft>
                          <a:spcPts val="800"/>
                        </a:spcAft>
                      </a:pPr>
                      <a:r>
                        <a:rPr lang="en-US" sz="500" kern="100">
                          <a:effectLst/>
                          <a:latin typeface="+mn-lt"/>
                        </a:rPr>
                        <a:t> </a:t>
                      </a:r>
                      <a:endParaRPr lang="da-DK" sz="500" kern="100">
                        <a:effectLst/>
                        <a:latin typeface="+mn-lt"/>
                      </a:endParaRPr>
                    </a:p>
                    <a:p>
                      <a:pPr>
                        <a:lnSpc>
                          <a:spcPct val="107000"/>
                        </a:lnSpc>
                        <a:spcAft>
                          <a:spcPts val="800"/>
                        </a:spcAft>
                      </a:pPr>
                      <a:r>
                        <a:rPr lang="en-US" sz="500" kern="100">
                          <a:effectLst/>
                          <a:latin typeface="+mn-lt"/>
                        </a:rPr>
                        <a:t> </a:t>
                      </a:r>
                      <a:endParaRPr lang="da-DK" sz="500" kern="100">
                        <a:effectLst/>
                        <a:latin typeface="+mn-lt"/>
                        <a:ea typeface="Aptos" panose="020B0004020202020204" pitchFamily="34" charset="0"/>
                        <a:cs typeface="Times New Roman" panose="02020603050405020304" pitchFamily="18" charset="0"/>
                      </a:endParaRPr>
                    </a:p>
                  </a:txBody>
                  <a:tcPr marL="19356" marR="19356" marT="0" marB="0">
                    <a:solidFill>
                      <a:schemeClr val="accent1">
                        <a:lumMod val="20000"/>
                        <a:lumOff val="80000"/>
                      </a:schemeClr>
                    </a:solidFill>
                  </a:tcPr>
                </a:tc>
                <a:tc>
                  <a:txBody>
                    <a:bodyPr/>
                    <a:lstStyle/>
                    <a:p>
                      <a:pPr>
                        <a:lnSpc>
                          <a:spcPct val="107000"/>
                        </a:lnSpc>
                        <a:spcAft>
                          <a:spcPts val="800"/>
                        </a:spcAft>
                      </a:pPr>
                      <a:r>
                        <a:rPr lang="en-US" sz="500" kern="100">
                          <a:effectLst/>
                          <a:latin typeface="+mn-lt"/>
                        </a:rPr>
                        <a:t> </a:t>
                      </a:r>
                      <a:endParaRPr lang="da-DK" sz="500" kern="100">
                        <a:effectLst/>
                        <a:latin typeface="+mn-lt"/>
                        <a:ea typeface="Aptos" panose="020B0004020202020204" pitchFamily="34" charset="0"/>
                        <a:cs typeface="Times New Roman" panose="02020603050405020304" pitchFamily="18" charset="0"/>
                      </a:endParaRPr>
                    </a:p>
                  </a:txBody>
                  <a:tcPr marL="19356" marR="19356" marT="0" marB="0">
                    <a:solidFill>
                      <a:schemeClr val="accent1">
                        <a:lumMod val="20000"/>
                        <a:lumOff val="80000"/>
                      </a:schemeClr>
                    </a:solidFill>
                  </a:tcPr>
                </a:tc>
                <a:tc>
                  <a:txBody>
                    <a:bodyPr/>
                    <a:lstStyle/>
                    <a:p>
                      <a:pPr>
                        <a:lnSpc>
                          <a:spcPct val="107000"/>
                        </a:lnSpc>
                        <a:spcAft>
                          <a:spcPts val="800"/>
                        </a:spcAft>
                      </a:pPr>
                      <a:r>
                        <a:rPr lang="en-US" sz="500" kern="100">
                          <a:effectLst/>
                          <a:latin typeface="+mn-lt"/>
                        </a:rPr>
                        <a:t> </a:t>
                      </a:r>
                      <a:endParaRPr lang="da-DK" sz="500" kern="100">
                        <a:effectLst/>
                        <a:latin typeface="+mn-lt"/>
                        <a:ea typeface="Aptos" panose="020B0004020202020204" pitchFamily="34" charset="0"/>
                        <a:cs typeface="Times New Roman" panose="02020603050405020304" pitchFamily="18" charset="0"/>
                      </a:endParaRPr>
                    </a:p>
                  </a:txBody>
                  <a:tcPr marL="19356" marR="19356" marT="0" marB="0">
                    <a:solidFill>
                      <a:schemeClr val="accent1">
                        <a:lumMod val="20000"/>
                        <a:lumOff val="80000"/>
                      </a:schemeClr>
                    </a:solidFill>
                  </a:tcPr>
                </a:tc>
                <a:tc>
                  <a:txBody>
                    <a:bodyPr/>
                    <a:lstStyle/>
                    <a:p>
                      <a:pPr>
                        <a:lnSpc>
                          <a:spcPct val="107000"/>
                        </a:lnSpc>
                        <a:spcAft>
                          <a:spcPts val="800"/>
                        </a:spcAft>
                      </a:pPr>
                      <a:r>
                        <a:rPr lang="en-US" sz="500" kern="100" dirty="0">
                          <a:effectLst/>
                          <a:latin typeface="+mn-lt"/>
                        </a:rPr>
                        <a:t> </a:t>
                      </a:r>
                      <a:endParaRPr lang="da-DK" sz="500" kern="100" dirty="0">
                        <a:effectLst/>
                        <a:latin typeface="+mn-lt"/>
                        <a:ea typeface="Aptos" panose="020B0004020202020204" pitchFamily="34" charset="0"/>
                        <a:cs typeface="Times New Roman" panose="02020603050405020304" pitchFamily="18" charset="0"/>
                      </a:endParaRPr>
                    </a:p>
                  </a:txBody>
                  <a:tcPr marL="19356" marR="19356" marT="0" marB="0">
                    <a:solidFill>
                      <a:schemeClr val="accent1">
                        <a:lumMod val="20000"/>
                        <a:lumOff val="80000"/>
                      </a:schemeClr>
                    </a:solidFill>
                  </a:tcPr>
                </a:tc>
                <a:extLst>
                  <a:ext uri="{0D108BD9-81ED-4DB2-BD59-A6C34878D82A}">
                    <a16:rowId xmlns:a16="http://schemas.microsoft.com/office/drawing/2014/main" val="125649198"/>
                  </a:ext>
                </a:extLst>
              </a:tr>
              <a:tr h="265122">
                <a:tc>
                  <a:txBody>
                    <a:bodyPr/>
                    <a:lstStyle/>
                    <a:p>
                      <a:pPr>
                        <a:lnSpc>
                          <a:spcPct val="107000"/>
                        </a:lnSpc>
                        <a:spcAft>
                          <a:spcPts val="800"/>
                        </a:spcAft>
                      </a:pPr>
                      <a:r>
                        <a:rPr lang="en-US" sz="500" kern="100">
                          <a:effectLst/>
                          <a:latin typeface="+mn-lt"/>
                        </a:rPr>
                        <a:t> </a:t>
                      </a:r>
                      <a:endParaRPr lang="da-DK" sz="500" kern="100">
                        <a:effectLst/>
                        <a:latin typeface="+mn-lt"/>
                      </a:endParaRPr>
                    </a:p>
                    <a:p>
                      <a:pPr>
                        <a:lnSpc>
                          <a:spcPct val="107000"/>
                        </a:lnSpc>
                        <a:spcAft>
                          <a:spcPts val="800"/>
                        </a:spcAft>
                      </a:pPr>
                      <a:r>
                        <a:rPr lang="en-US" sz="500" kern="100">
                          <a:effectLst/>
                          <a:latin typeface="+mn-lt"/>
                        </a:rPr>
                        <a:t> </a:t>
                      </a:r>
                      <a:endParaRPr lang="da-DK" sz="500" kern="100">
                        <a:effectLst/>
                        <a:latin typeface="+mn-lt"/>
                        <a:ea typeface="Aptos" panose="020B0004020202020204" pitchFamily="34" charset="0"/>
                        <a:cs typeface="Times New Roman" panose="02020603050405020304" pitchFamily="18" charset="0"/>
                      </a:endParaRPr>
                    </a:p>
                  </a:txBody>
                  <a:tcPr marL="19356" marR="19356" marT="0" marB="0">
                    <a:solidFill>
                      <a:schemeClr val="accent1">
                        <a:lumMod val="40000"/>
                        <a:lumOff val="60000"/>
                      </a:schemeClr>
                    </a:solidFill>
                  </a:tcPr>
                </a:tc>
                <a:tc>
                  <a:txBody>
                    <a:bodyPr/>
                    <a:lstStyle/>
                    <a:p>
                      <a:pPr>
                        <a:lnSpc>
                          <a:spcPct val="107000"/>
                        </a:lnSpc>
                        <a:spcAft>
                          <a:spcPts val="800"/>
                        </a:spcAft>
                      </a:pPr>
                      <a:r>
                        <a:rPr lang="en-US" sz="500" kern="100">
                          <a:effectLst/>
                          <a:latin typeface="+mn-lt"/>
                        </a:rPr>
                        <a:t> </a:t>
                      </a:r>
                      <a:endParaRPr lang="da-DK" sz="500" kern="100">
                        <a:effectLst/>
                        <a:latin typeface="+mn-lt"/>
                        <a:ea typeface="Aptos" panose="020B0004020202020204" pitchFamily="34" charset="0"/>
                        <a:cs typeface="Times New Roman" panose="02020603050405020304" pitchFamily="18" charset="0"/>
                      </a:endParaRPr>
                    </a:p>
                  </a:txBody>
                  <a:tcPr marL="19356" marR="19356" marT="0" marB="0">
                    <a:solidFill>
                      <a:schemeClr val="accent1">
                        <a:lumMod val="40000"/>
                        <a:lumOff val="60000"/>
                      </a:schemeClr>
                    </a:solidFill>
                  </a:tcPr>
                </a:tc>
                <a:tc>
                  <a:txBody>
                    <a:bodyPr/>
                    <a:lstStyle/>
                    <a:p>
                      <a:pPr>
                        <a:lnSpc>
                          <a:spcPct val="107000"/>
                        </a:lnSpc>
                        <a:spcAft>
                          <a:spcPts val="800"/>
                        </a:spcAft>
                      </a:pPr>
                      <a:r>
                        <a:rPr lang="en-US" sz="500" kern="100">
                          <a:effectLst/>
                          <a:latin typeface="+mn-lt"/>
                        </a:rPr>
                        <a:t> </a:t>
                      </a:r>
                      <a:endParaRPr lang="da-DK" sz="500" kern="100">
                        <a:effectLst/>
                        <a:latin typeface="+mn-lt"/>
                        <a:ea typeface="Aptos" panose="020B0004020202020204" pitchFamily="34" charset="0"/>
                        <a:cs typeface="Times New Roman" panose="02020603050405020304" pitchFamily="18" charset="0"/>
                      </a:endParaRPr>
                    </a:p>
                  </a:txBody>
                  <a:tcPr marL="19356" marR="19356" marT="0" marB="0">
                    <a:solidFill>
                      <a:schemeClr val="accent1">
                        <a:lumMod val="40000"/>
                        <a:lumOff val="60000"/>
                      </a:schemeClr>
                    </a:solidFill>
                  </a:tcPr>
                </a:tc>
                <a:tc>
                  <a:txBody>
                    <a:bodyPr/>
                    <a:lstStyle/>
                    <a:p>
                      <a:pPr>
                        <a:lnSpc>
                          <a:spcPct val="107000"/>
                        </a:lnSpc>
                        <a:spcAft>
                          <a:spcPts val="800"/>
                        </a:spcAft>
                      </a:pPr>
                      <a:r>
                        <a:rPr lang="en-US" sz="500" kern="100" dirty="0">
                          <a:effectLst/>
                          <a:latin typeface="+mn-lt"/>
                        </a:rPr>
                        <a:t> </a:t>
                      </a:r>
                      <a:endParaRPr lang="da-DK" sz="500" kern="100" dirty="0">
                        <a:effectLst/>
                        <a:latin typeface="+mn-lt"/>
                        <a:ea typeface="Aptos" panose="020B0004020202020204" pitchFamily="34" charset="0"/>
                        <a:cs typeface="Times New Roman" panose="02020603050405020304" pitchFamily="18" charset="0"/>
                      </a:endParaRPr>
                    </a:p>
                  </a:txBody>
                  <a:tcPr marL="19356" marR="19356" marT="0" marB="0">
                    <a:solidFill>
                      <a:schemeClr val="accent1">
                        <a:lumMod val="40000"/>
                        <a:lumOff val="60000"/>
                      </a:schemeClr>
                    </a:solidFill>
                  </a:tcPr>
                </a:tc>
                <a:extLst>
                  <a:ext uri="{0D108BD9-81ED-4DB2-BD59-A6C34878D82A}">
                    <a16:rowId xmlns:a16="http://schemas.microsoft.com/office/drawing/2014/main" val="1597735202"/>
                  </a:ext>
                </a:extLst>
              </a:tr>
              <a:tr h="265122">
                <a:tc>
                  <a:txBody>
                    <a:bodyPr/>
                    <a:lstStyle/>
                    <a:p>
                      <a:pPr>
                        <a:lnSpc>
                          <a:spcPct val="107000"/>
                        </a:lnSpc>
                        <a:spcAft>
                          <a:spcPts val="800"/>
                        </a:spcAft>
                      </a:pPr>
                      <a:r>
                        <a:rPr lang="en-US" sz="500" kern="100">
                          <a:effectLst/>
                          <a:latin typeface="+mn-lt"/>
                        </a:rPr>
                        <a:t> </a:t>
                      </a:r>
                      <a:endParaRPr lang="da-DK" sz="500" kern="100">
                        <a:effectLst/>
                        <a:latin typeface="+mn-lt"/>
                      </a:endParaRPr>
                    </a:p>
                    <a:p>
                      <a:pPr>
                        <a:lnSpc>
                          <a:spcPct val="107000"/>
                        </a:lnSpc>
                        <a:spcAft>
                          <a:spcPts val="800"/>
                        </a:spcAft>
                      </a:pPr>
                      <a:r>
                        <a:rPr lang="en-US" sz="500" kern="100">
                          <a:effectLst/>
                          <a:latin typeface="+mn-lt"/>
                        </a:rPr>
                        <a:t> </a:t>
                      </a:r>
                      <a:endParaRPr lang="da-DK" sz="500" kern="100">
                        <a:effectLst/>
                        <a:latin typeface="+mn-lt"/>
                        <a:ea typeface="Aptos" panose="020B0004020202020204" pitchFamily="34" charset="0"/>
                        <a:cs typeface="Times New Roman" panose="02020603050405020304" pitchFamily="18" charset="0"/>
                      </a:endParaRPr>
                    </a:p>
                  </a:txBody>
                  <a:tcPr marL="19356" marR="19356" marT="0" marB="0">
                    <a:solidFill>
                      <a:schemeClr val="accent1">
                        <a:lumMod val="20000"/>
                        <a:lumOff val="80000"/>
                      </a:schemeClr>
                    </a:solidFill>
                  </a:tcPr>
                </a:tc>
                <a:tc>
                  <a:txBody>
                    <a:bodyPr/>
                    <a:lstStyle/>
                    <a:p>
                      <a:pPr>
                        <a:lnSpc>
                          <a:spcPct val="107000"/>
                        </a:lnSpc>
                        <a:spcAft>
                          <a:spcPts val="800"/>
                        </a:spcAft>
                      </a:pPr>
                      <a:r>
                        <a:rPr lang="en-US" sz="500" kern="100">
                          <a:effectLst/>
                          <a:latin typeface="+mn-lt"/>
                        </a:rPr>
                        <a:t> </a:t>
                      </a:r>
                      <a:endParaRPr lang="da-DK" sz="500" kern="100">
                        <a:effectLst/>
                        <a:latin typeface="+mn-lt"/>
                        <a:ea typeface="Aptos" panose="020B0004020202020204" pitchFamily="34" charset="0"/>
                        <a:cs typeface="Times New Roman" panose="02020603050405020304" pitchFamily="18" charset="0"/>
                      </a:endParaRPr>
                    </a:p>
                  </a:txBody>
                  <a:tcPr marL="19356" marR="19356" marT="0" marB="0">
                    <a:solidFill>
                      <a:schemeClr val="accent1">
                        <a:lumMod val="20000"/>
                        <a:lumOff val="80000"/>
                      </a:schemeClr>
                    </a:solidFill>
                  </a:tcPr>
                </a:tc>
                <a:tc>
                  <a:txBody>
                    <a:bodyPr/>
                    <a:lstStyle/>
                    <a:p>
                      <a:pPr>
                        <a:lnSpc>
                          <a:spcPct val="107000"/>
                        </a:lnSpc>
                        <a:spcAft>
                          <a:spcPts val="800"/>
                        </a:spcAft>
                      </a:pPr>
                      <a:r>
                        <a:rPr lang="en-US" sz="500" kern="100">
                          <a:effectLst/>
                          <a:latin typeface="+mn-lt"/>
                        </a:rPr>
                        <a:t> </a:t>
                      </a:r>
                      <a:endParaRPr lang="da-DK" sz="500" kern="100">
                        <a:effectLst/>
                        <a:latin typeface="+mn-lt"/>
                        <a:ea typeface="Aptos" panose="020B0004020202020204" pitchFamily="34" charset="0"/>
                        <a:cs typeface="Times New Roman" panose="02020603050405020304" pitchFamily="18" charset="0"/>
                      </a:endParaRPr>
                    </a:p>
                  </a:txBody>
                  <a:tcPr marL="19356" marR="19356" marT="0" marB="0">
                    <a:solidFill>
                      <a:schemeClr val="accent1">
                        <a:lumMod val="20000"/>
                        <a:lumOff val="80000"/>
                      </a:schemeClr>
                    </a:solidFill>
                  </a:tcPr>
                </a:tc>
                <a:tc>
                  <a:txBody>
                    <a:bodyPr/>
                    <a:lstStyle/>
                    <a:p>
                      <a:pPr>
                        <a:lnSpc>
                          <a:spcPct val="107000"/>
                        </a:lnSpc>
                        <a:spcAft>
                          <a:spcPts val="800"/>
                        </a:spcAft>
                      </a:pPr>
                      <a:r>
                        <a:rPr lang="en-US" sz="500" kern="100" dirty="0">
                          <a:effectLst/>
                          <a:latin typeface="+mn-lt"/>
                        </a:rPr>
                        <a:t> </a:t>
                      </a:r>
                      <a:endParaRPr lang="da-DK" sz="500" kern="100" dirty="0">
                        <a:effectLst/>
                        <a:latin typeface="+mn-lt"/>
                        <a:ea typeface="Aptos" panose="020B0004020202020204" pitchFamily="34" charset="0"/>
                        <a:cs typeface="Times New Roman" panose="02020603050405020304" pitchFamily="18" charset="0"/>
                      </a:endParaRPr>
                    </a:p>
                  </a:txBody>
                  <a:tcPr marL="19356" marR="19356" marT="0" marB="0">
                    <a:solidFill>
                      <a:schemeClr val="accent1">
                        <a:lumMod val="20000"/>
                        <a:lumOff val="80000"/>
                      </a:schemeClr>
                    </a:solidFill>
                  </a:tcPr>
                </a:tc>
                <a:extLst>
                  <a:ext uri="{0D108BD9-81ED-4DB2-BD59-A6C34878D82A}">
                    <a16:rowId xmlns:a16="http://schemas.microsoft.com/office/drawing/2014/main" val="3783688066"/>
                  </a:ext>
                </a:extLst>
              </a:tr>
              <a:tr h="265122">
                <a:tc>
                  <a:txBody>
                    <a:bodyPr/>
                    <a:lstStyle/>
                    <a:p>
                      <a:pPr>
                        <a:lnSpc>
                          <a:spcPct val="107000"/>
                        </a:lnSpc>
                        <a:spcAft>
                          <a:spcPts val="800"/>
                        </a:spcAft>
                      </a:pPr>
                      <a:r>
                        <a:rPr lang="en-US" sz="500" kern="100">
                          <a:effectLst/>
                          <a:latin typeface="+mn-lt"/>
                        </a:rPr>
                        <a:t> </a:t>
                      </a:r>
                      <a:endParaRPr lang="da-DK" sz="500" kern="100">
                        <a:effectLst/>
                        <a:latin typeface="+mn-lt"/>
                      </a:endParaRPr>
                    </a:p>
                    <a:p>
                      <a:pPr>
                        <a:lnSpc>
                          <a:spcPct val="107000"/>
                        </a:lnSpc>
                        <a:spcAft>
                          <a:spcPts val="800"/>
                        </a:spcAft>
                      </a:pPr>
                      <a:r>
                        <a:rPr lang="en-US" sz="500" kern="100">
                          <a:effectLst/>
                          <a:latin typeface="+mn-lt"/>
                        </a:rPr>
                        <a:t> </a:t>
                      </a:r>
                      <a:endParaRPr lang="da-DK" sz="500" kern="100">
                        <a:effectLst/>
                        <a:latin typeface="+mn-lt"/>
                        <a:ea typeface="Aptos" panose="020B0004020202020204" pitchFamily="34" charset="0"/>
                        <a:cs typeface="Times New Roman" panose="02020603050405020304" pitchFamily="18" charset="0"/>
                      </a:endParaRPr>
                    </a:p>
                  </a:txBody>
                  <a:tcPr marL="19356" marR="19356" marT="0" marB="0">
                    <a:solidFill>
                      <a:schemeClr val="accent1">
                        <a:lumMod val="40000"/>
                        <a:lumOff val="60000"/>
                      </a:schemeClr>
                    </a:solidFill>
                  </a:tcPr>
                </a:tc>
                <a:tc>
                  <a:txBody>
                    <a:bodyPr/>
                    <a:lstStyle/>
                    <a:p>
                      <a:pPr>
                        <a:lnSpc>
                          <a:spcPct val="107000"/>
                        </a:lnSpc>
                        <a:spcAft>
                          <a:spcPts val="800"/>
                        </a:spcAft>
                      </a:pPr>
                      <a:r>
                        <a:rPr lang="en-US" sz="500" kern="100">
                          <a:effectLst/>
                          <a:latin typeface="+mn-lt"/>
                        </a:rPr>
                        <a:t> </a:t>
                      </a:r>
                      <a:endParaRPr lang="da-DK" sz="500" kern="100">
                        <a:effectLst/>
                        <a:latin typeface="+mn-lt"/>
                        <a:ea typeface="Aptos" panose="020B0004020202020204" pitchFamily="34" charset="0"/>
                        <a:cs typeface="Times New Roman" panose="02020603050405020304" pitchFamily="18" charset="0"/>
                      </a:endParaRPr>
                    </a:p>
                  </a:txBody>
                  <a:tcPr marL="19356" marR="19356" marT="0" marB="0">
                    <a:solidFill>
                      <a:schemeClr val="accent1">
                        <a:lumMod val="40000"/>
                        <a:lumOff val="60000"/>
                      </a:schemeClr>
                    </a:solidFill>
                  </a:tcPr>
                </a:tc>
                <a:tc>
                  <a:txBody>
                    <a:bodyPr/>
                    <a:lstStyle/>
                    <a:p>
                      <a:pPr>
                        <a:lnSpc>
                          <a:spcPct val="107000"/>
                        </a:lnSpc>
                        <a:spcAft>
                          <a:spcPts val="800"/>
                        </a:spcAft>
                      </a:pPr>
                      <a:r>
                        <a:rPr lang="en-US" sz="500" kern="100">
                          <a:effectLst/>
                          <a:latin typeface="+mn-lt"/>
                        </a:rPr>
                        <a:t> </a:t>
                      </a:r>
                      <a:endParaRPr lang="da-DK" sz="500" kern="100">
                        <a:effectLst/>
                        <a:latin typeface="+mn-lt"/>
                        <a:ea typeface="Aptos" panose="020B0004020202020204" pitchFamily="34" charset="0"/>
                        <a:cs typeface="Times New Roman" panose="02020603050405020304" pitchFamily="18" charset="0"/>
                      </a:endParaRPr>
                    </a:p>
                  </a:txBody>
                  <a:tcPr marL="19356" marR="19356" marT="0" marB="0">
                    <a:solidFill>
                      <a:schemeClr val="accent1">
                        <a:lumMod val="40000"/>
                        <a:lumOff val="60000"/>
                      </a:schemeClr>
                    </a:solidFill>
                  </a:tcPr>
                </a:tc>
                <a:tc>
                  <a:txBody>
                    <a:bodyPr/>
                    <a:lstStyle/>
                    <a:p>
                      <a:pPr>
                        <a:lnSpc>
                          <a:spcPct val="107000"/>
                        </a:lnSpc>
                        <a:spcAft>
                          <a:spcPts val="800"/>
                        </a:spcAft>
                      </a:pPr>
                      <a:r>
                        <a:rPr lang="en-US" sz="500" kern="100" dirty="0">
                          <a:effectLst/>
                          <a:latin typeface="+mn-lt"/>
                        </a:rPr>
                        <a:t> </a:t>
                      </a:r>
                      <a:endParaRPr lang="da-DK" sz="500" kern="100" dirty="0">
                        <a:effectLst/>
                        <a:latin typeface="+mn-lt"/>
                        <a:ea typeface="Aptos" panose="020B0004020202020204" pitchFamily="34" charset="0"/>
                        <a:cs typeface="Times New Roman" panose="02020603050405020304" pitchFamily="18" charset="0"/>
                      </a:endParaRPr>
                    </a:p>
                  </a:txBody>
                  <a:tcPr marL="19356" marR="19356" marT="0" marB="0">
                    <a:solidFill>
                      <a:schemeClr val="accent1">
                        <a:lumMod val="40000"/>
                        <a:lumOff val="60000"/>
                      </a:schemeClr>
                    </a:solidFill>
                  </a:tcPr>
                </a:tc>
                <a:extLst>
                  <a:ext uri="{0D108BD9-81ED-4DB2-BD59-A6C34878D82A}">
                    <a16:rowId xmlns:a16="http://schemas.microsoft.com/office/drawing/2014/main" val="3145577415"/>
                  </a:ext>
                </a:extLst>
              </a:tr>
              <a:tr h="265122">
                <a:tc>
                  <a:txBody>
                    <a:bodyPr/>
                    <a:lstStyle/>
                    <a:p>
                      <a:pPr>
                        <a:lnSpc>
                          <a:spcPct val="107000"/>
                        </a:lnSpc>
                        <a:spcAft>
                          <a:spcPts val="800"/>
                        </a:spcAft>
                      </a:pPr>
                      <a:r>
                        <a:rPr lang="en-US" sz="500" kern="100">
                          <a:effectLst/>
                          <a:latin typeface="+mn-lt"/>
                        </a:rPr>
                        <a:t> </a:t>
                      </a:r>
                      <a:endParaRPr lang="da-DK" sz="500" kern="100">
                        <a:effectLst/>
                        <a:latin typeface="+mn-lt"/>
                      </a:endParaRPr>
                    </a:p>
                    <a:p>
                      <a:pPr>
                        <a:lnSpc>
                          <a:spcPct val="107000"/>
                        </a:lnSpc>
                        <a:spcAft>
                          <a:spcPts val="800"/>
                        </a:spcAft>
                      </a:pPr>
                      <a:r>
                        <a:rPr lang="en-US" sz="500" kern="100">
                          <a:effectLst/>
                          <a:latin typeface="+mn-lt"/>
                        </a:rPr>
                        <a:t> </a:t>
                      </a:r>
                      <a:endParaRPr lang="da-DK" sz="500" kern="100">
                        <a:effectLst/>
                        <a:latin typeface="+mn-lt"/>
                        <a:ea typeface="Aptos" panose="020B0004020202020204" pitchFamily="34" charset="0"/>
                        <a:cs typeface="Times New Roman" panose="02020603050405020304" pitchFamily="18" charset="0"/>
                      </a:endParaRPr>
                    </a:p>
                  </a:txBody>
                  <a:tcPr marL="19356" marR="19356" marT="0" marB="0">
                    <a:solidFill>
                      <a:schemeClr val="accent1">
                        <a:lumMod val="20000"/>
                        <a:lumOff val="80000"/>
                      </a:schemeClr>
                    </a:solidFill>
                  </a:tcPr>
                </a:tc>
                <a:tc>
                  <a:txBody>
                    <a:bodyPr/>
                    <a:lstStyle/>
                    <a:p>
                      <a:pPr>
                        <a:lnSpc>
                          <a:spcPct val="107000"/>
                        </a:lnSpc>
                        <a:spcAft>
                          <a:spcPts val="800"/>
                        </a:spcAft>
                      </a:pPr>
                      <a:r>
                        <a:rPr lang="en-US" sz="500" kern="100">
                          <a:effectLst/>
                          <a:latin typeface="+mn-lt"/>
                        </a:rPr>
                        <a:t> </a:t>
                      </a:r>
                      <a:endParaRPr lang="da-DK" sz="500" kern="100">
                        <a:effectLst/>
                        <a:latin typeface="+mn-lt"/>
                        <a:ea typeface="Aptos" panose="020B0004020202020204" pitchFamily="34" charset="0"/>
                        <a:cs typeface="Times New Roman" panose="02020603050405020304" pitchFamily="18" charset="0"/>
                      </a:endParaRPr>
                    </a:p>
                  </a:txBody>
                  <a:tcPr marL="19356" marR="19356" marT="0" marB="0">
                    <a:solidFill>
                      <a:schemeClr val="accent1">
                        <a:lumMod val="20000"/>
                        <a:lumOff val="80000"/>
                      </a:schemeClr>
                    </a:solidFill>
                  </a:tcPr>
                </a:tc>
                <a:tc>
                  <a:txBody>
                    <a:bodyPr/>
                    <a:lstStyle/>
                    <a:p>
                      <a:pPr>
                        <a:lnSpc>
                          <a:spcPct val="107000"/>
                        </a:lnSpc>
                        <a:spcAft>
                          <a:spcPts val="800"/>
                        </a:spcAft>
                      </a:pPr>
                      <a:r>
                        <a:rPr lang="en-US" sz="500" kern="100">
                          <a:effectLst/>
                          <a:latin typeface="+mn-lt"/>
                        </a:rPr>
                        <a:t> </a:t>
                      </a:r>
                      <a:endParaRPr lang="da-DK" sz="500" kern="100">
                        <a:effectLst/>
                        <a:latin typeface="+mn-lt"/>
                        <a:ea typeface="Aptos" panose="020B0004020202020204" pitchFamily="34" charset="0"/>
                        <a:cs typeface="Times New Roman" panose="02020603050405020304" pitchFamily="18" charset="0"/>
                      </a:endParaRPr>
                    </a:p>
                  </a:txBody>
                  <a:tcPr marL="19356" marR="19356" marT="0" marB="0">
                    <a:solidFill>
                      <a:schemeClr val="accent1">
                        <a:lumMod val="20000"/>
                        <a:lumOff val="80000"/>
                      </a:schemeClr>
                    </a:solidFill>
                  </a:tcPr>
                </a:tc>
                <a:tc>
                  <a:txBody>
                    <a:bodyPr/>
                    <a:lstStyle/>
                    <a:p>
                      <a:pPr>
                        <a:lnSpc>
                          <a:spcPct val="107000"/>
                        </a:lnSpc>
                        <a:spcAft>
                          <a:spcPts val="800"/>
                        </a:spcAft>
                      </a:pPr>
                      <a:r>
                        <a:rPr lang="en-US" sz="500" kern="100" dirty="0">
                          <a:effectLst/>
                          <a:latin typeface="+mn-lt"/>
                        </a:rPr>
                        <a:t> </a:t>
                      </a:r>
                      <a:endParaRPr lang="da-DK" sz="500" kern="100" dirty="0">
                        <a:effectLst/>
                        <a:latin typeface="+mn-lt"/>
                        <a:ea typeface="Aptos" panose="020B0004020202020204" pitchFamily="34" charset="0"/>
                        <a:cs typeface="Times New Roman" panose="02020603050405020304" pitchFamily="18" charset="0"/>
                      </a:endParaRPr>
                    </a:p>
                  </a:txBody>
                  <a:tcPr marL="19356" marR="19356" marT="0" marB="0">
                    <a:solidFill>
                      <a:schemeClr val="accent1">
                        <a:lumMod val="20000"/>
                        <a:lumOff val="80000"/>
                      </a:schemeClr>
                    </a:solidFill>
                  </a:tcPr>
                </a:tc>
                <a:extLst>
                  <a:ext uri="{0D108BD9-81ED-4DB2-BD59-A6C34878D82A}">
                    <a16:rowId xmlns:a16="http://schemas.microsoft.com/office/drawing/2014/main" val="2590205824"/>
                  </a:ext>
                </a:extLst>
              </a:tr>
              <a:tr h="265122">
                <a:tc>
                  <a:txBody>
                    <a:bodyPr/>
                    <a:lstStyle/>
                    <a:p>
                      <a:pPr>
                        <a:lnSpc>
                          <a:spcPct val="107000"/>
                        </a:lnSpc>
                        <a:spcAft>
                          <a:spcPts val="800"/>
                        </a:spcAft>
                      </a:pPr>
                      <a:r>
                        <a:rPr lang="en-US" sz="500" kern="100">
                          <a:effectLst/>
                          <a:latin typeface="+mn-lt"/>
                        </a:rPr>
                        <a:t> </a:t>
                      </a:r>
                      <a:endParaRPr lang="da-DK" sz="500" kern="100">
                        <a:effectLst/>
                        <a:latin typeface="+mn-lt"/>
                      </a:endParaRPr>
                    </a:p>
                    <a:p>
                      <a:pPr>
                        <a:lnSpc>
                          <a:spcPct val="107000"/>
                        </a:lnSpc>
                        <a:spcAft>
                          <a:spcPts val="800"/>
                        </a:spcAft>
                      </a:pPr>
                      <a:r>
                        <a:rPr lang="en-US" sz="500" kern="100">
                          <a:effectLst/>
                          <a:latin typeface="+mn-lt"/>
                        </a:rPr>
                        <a:t> </a:t>
                      </a:r>
                      <a:endParaRPr lang="da-DK" sz="500" kern="100">
                        <a:effectLst/>
                        <a:latin typeface="+mn-lt"/>
                        <a:ea typeface="Aptos" panose="020B0004020202020204" pitchFamily="34" charset="0"/>
                        <a:cs typeface="Times New Roman" panose="02020603050405020304" pitchFamily="18" charset="0"/>
                      </a:endParaRPr>
                    </a:p>
                  </a:txBody>
                  <a:tcPr marL="19356" marR="19356" marT="0" marB="0">
                    <a:solidFill>
                      <a:schemeClr val="accent1">
                        <a:lumMod val="40000"/>
                        <a:lumOff val="60000"/>
                      </a:schemeClr>
                    </a:solidFill>
                  </a:tcPr>
                </a:tc>
                <a:tc>
                  <a:txBody>
                    <a:bodyPr/>
                    <a:lstStyle/>
                    <a:p>
                      <a:pPr>
                        <a:lnSpc>
                          <a:spcPct val="107000"/>
                        </a:lnSpc>
                        <a:spcAft>
                          <a:spcPts val="800"/>
                        </a:spcAft>
                      </a:pPr>
                      <a:r>
                        <a:rPr lang="en-US" sz="500" kern="100">
                          <a:effectLst/>
                          <a:latin typeface="+mn-lt"/>
                        </a:rPr>
                        <a:t> </a:t>
                      </a:r>
                      <a:endParaRPr lang="da-DK" sz="500" kern="100">
                        <a:effectLst/>
                        <a:latin typeface="+mn-lt"/>
                        <a:ea typeface="Aptos" panose="020B0004020202020204" pitchFamily="34" charset="0"/>
                        <a:cs typeface="Times New Roman" panose="02020603050405020304" pitchFamily="18" charset="0"/>
                      </a:endParaRPr>
                    </a:p>
                  </a:txBody>
                  <a:tcPr marL="19356" marR="19356" marT="0" marB="0">
                    <a:solidFill>
                      <a:schemeClr val="accent1">
                        <a:lumMod val="40000"/>
                        <a:lumOff val="60000"/>
                      </a:schemeClr>
                    </a:solidFill>
                  </a:tcPr>
                </a:tc>
                <a:tc>
                  <a:txBody>
                    <a:bodyPr/>
                    <a:lstStyle/>
                    <a:p>
                      <a:pPr>
                        <a:lnSpc>
                          <a:spcPct val="107000"/>
                        </a:lnSpc>
                        <a:spcAft>
                          <a:spcPts val="800"/>
                        </a:spcAft>
                      </a:pPr>
                      <a:r>
                        <a:rPr lang="en-US" sz="500" kern="100">
                          <a:effectLst/>
                          <a:latin typeface="+mn-lt"/>
                        </a:rPr>
                        <a:t> </a:t>
                      </a:r>
                      <a:endParaRPr lang="da-DK" sz="500" kern="100">
                        <a:effectLst/>
                        <a:latin typeface="+mn-lt"/>
                        <a:ea typeface="Aptos" panose="020B0004020202020204" pitchFamily="34" charset="0"/>
                        <a:cs typeface="Times New Roman" panose="02020603050405020304" pitchFamily="18" charset="0"/>
                      </a:endParaRPr>
                    </a:p>
                  </a:txBody>
                  <a:tcPr marL="19356" marR="19356" marT="0" marB="0">
                    <a:solidFill>
                      <a:schemeClr val="accent1">
                        <a:lumMod val="40000"/>
                        <a:lumOff val="60000"/>
                      </a:schemeClr>
                    </a:solidFill>
                  </a:tcPr>
                </a:tc>
                <a:tc>
                  <a:txBody>
                    <a:bodyPr/>
                    <a:lstStyle/>
                    <a:p>
                      <a:pPr>
                        <a:lnSpc>
                          <a:spcPct val="107000"/>
                        </a:lnSpc>
                        <a:spcAft>
                          <a:spcPts val="800"/>
                        </a:spcAft>
                      </a:pPr>
                      <a:r>
                        <a:rPr lang="en-US" sz="500" kern="100" dirty="0">
                          <a:effectLst/>
                          <a:latin typeface="+mn-lt"/>
                        </a:rPr>
                        <a:t> </a:t>
                      </a:r>
                      <a:endParaRPr lang="da-DK" sz="500" kern="100" dirty="0">
                        <a:effectLst/>
                        <a:latin typeface="+mn-lt"/>
                        <a:ea typeface="Aptos" panose="020B0004020202020204" pitchFamily="34" charset="0"/>
                        <a:cs typeface="Times New Roman" panose="02020603050405020304" pitchFamily="18" charset="0"/>
                      </a:endParaRPr>
                    </a:p>
                  </a:txBody>
                  <a:tcPr marL="19356" marR="19356" marT="0" marB="0">
                    <a:solidFill>
                      <a:schemeClr val="accent1">
                        <a:lumMod val="40000"/>
                        <a:lumOff val="60000"/>
                      </a:schemeClr>
                    </a:solidFill>
                  </a:tcPr>
                </a:tc>
                <a:extLst>
                  <a:ext uri="{0D108BD9-81ED-4DB2-BD59-A6C34878D82A}">
                    <a16:rowId xmlns:a16="http://schemas.microsoft.com/office/drawing/2014/main" val="647064563"/>
                  </a:ext>
                </a:extLst>
              </a:tr>
              <a:tr h="265122">
                <a:tc>
                  <a:txBody>
                    <a:bodyPr/>
                    <a:lstStyle/>
                    <a:p>
                      <a:pPr>
                        <a:lnSpc>
                          <a:spcPct val="107000"/>
                        </a:lnSpc>
                        <a:spcAft>
                          <a:spcPts val="800"/>
                        </a:spcAft>
                      </a:pPr>
                      <a:r>
                        <a:rPr lang="en-US" sz="500" kern="100">
                          <a:effectLst/>
                          <a:latin typeface="+mn-lt"/>
                        </a:rPr>
                        <a:t> </a:t>
                      </a:r>
                      <a:endParaRPr lang="da-DK" sz="500" kern="100">
                        <a:effectLst/>
                        <a:latin typeface="+mn-lt"/>
                      </a:endParaRPr>
                    </a:p>
                    <a:p>
                      <a:pPr>
                        <a:lnSpc>
                          <a:spcPct val="107000"/>
                        </a:lnSpc>
                        <a:spcAft>
                          <a:spcPts val="800"/>
                        </a:spcAft>
                      </a:pPr>
                      <a:r>
                        <a:rPr lang="en-US" sz="500" kern="100">
                          <a:effectLst/>
                          <a:latin typeface="+mn-lt"/>
                        </a:rPr>
                        <a:t> </a:t>
                      </a:r>
                      <a:endParaRPr lang="da-DK" sz="500" kern="100">
                        <a:effectLst/>
                        <a:latin typeface="+mn-lt"/>
                        <a:ea typeface="Aptos" panose="020B0004020202020204" pitchFamily="34" charset="0"/>
                        <a:cs typeface="Times New Roman" panose="02020603050405020304" pitchFamily="18" charset="0"/>
                      </a:endParaRPr>
                    </a:p>
                  </a:txBody>
                  <a:tcPr marL="19356" marR="19356" marT="0" marB="0">
                    <a:solidFill>
                      <a:schemeClr val="accent1">
                        <a:lumMod val="20000"/>
                        <a:lumOff val="80000"/>
                      </a:schemeClr>
                    </a:solidFill>
                  </a:tcPr>
                </a:tc>
                <a:tc>
                  <a:txBody>
                    <a:bodyPr/>
                    <a:lstStyle/>
                    <a:p>
                      <a:pPr>
                        <a:lnSpc>
                          <a:spcPct val="107000"/>
                        </a:lnSpc>
                        <a:spcAft>
                          <a:spcPts val="800"/>
                        </a:spcAft>
                      </a:pPr>
                      <a:r>
                        <a:rPr lang="en-US" sz="500" kern="100">
                          <a:effectLst/>
                          <a:latin typeface="+mn-lt"/>
                        </a:rPr>
                        <a:t> </a:t>
                      </a:r>
                      <a:endParaRPr lang="da-DK" sz="500" kern="100">
                        <a:effectLst/>
                        <a:latin typeface="+mn-lt"/>
                        <a:ea typeface="Aptos" panose="020B0004020202020204" pitchFamily="34" charset="0"/>
                        <a:cs typeface="Times New Roman" panose="02020603050405020304" pitchFamily="18" charset="0"/>
                      </a:endParaRPr>
                    </a:p>
                  </a:txBody>
                  <a:tcPr marL="19356" marR="19356" marT="0" marB="0">
                    <a:solidFill>
                      <a:schemeClr val="accent1">
                        <a:lumMod val="20000"/>
                        <a:lumOff val="80000"/>
                      </a:schemeClr>
                    </a:solidFill>
                  </a:tcPr>
                </a:tc>
                <a:tc>
                  <a:txBody>
                    <a:bodyPr/>
                    <a:lstStyle/>
                    <a:p>
                      <a:pPr>
                        <a:lnSpc>
                          <a:spcPct val="107000"/>
                        </a:lnSpc>
                        <a:spcAft>
                          <a:spcPts val="800"/>
                        </a:spcAft>
                      </a:pPr>
                      <a:r>
                        <a:rPr lang="en-US" sz="500" kern="100">
                          <a:effectLst/>
                          <a:latin typeface="+mn-lt"/>
                        </a:rPr>
                        <a:t> </a:t>
                      </a:r>
                      <a:endParaRPr lang="da-DK" sz="500" kern="100">
                        <a:effectLst/>
                        <a:latin typeface="+mn-lt"/>
                        <a:ea typeface="Aptos" panose="020B0004020202020204" pitchFamily="34" charset="0"/>
                        <a:cs typeface="Times New Roman" panose="02020603050405020304" pitchFamily="18" charset="0"/>
                      </a:endParaRPr>
                    </a:p>
                  </a:txBody>
                  <a:tcPr marL="19356" marR="19356" marT="0" marB="0">
                    <a:solidFill>
                      <a:schemeClr val="accent1">
                        <a:lumMod val="20000"/>
                        <a:lumOff val="80000"/>
                      </a:schemeClr>
                    </a:solidFill>
                  </a:tcPr>
                </a:tc>
                <a:tc>
                  <a:txBody>
                    <a:bodyPr/>
                    <a:lstStyle/>
                    <a:p>
                      <a:pPr>
                        <a:lnSpc>
                          <a:spcPct val="107000"/>
                        </a:lnSpc>
                        <a:spcAft>
                          <a:spcPts val="800"/>
                        </a:spcAft>
                      </a:pPr>
                      <a:r>
                        <a:rPr lang="en-US" sz="500" kern="100" dirty="0">
                          <a:effectLst/>
                          <a:latin typeface="+mn-lt"/>
                        </a:rPr>
                        <a:t> </a:t>
                      </a:r>
                      <a:endParaRPr lang="da-DK" sz="500" kern="100" dirty="0">
                        <a:effectLst/>
                        <a:latin typeface="+mn-lt"/>
                        <a:ea typeface="Aptos" panose="020B0004020202020204" pitchFamily="34" charset="0"/>
                        <a:cs typeface="Times New Roman" panose="02020603050405020304" pitchFamily="18" charset="0"/>
                      </a:endParaRPr>
                    </a:p>
                  </a:txBody>
                  <a:tcPr marL="19356" marR="19356" marT="0" marB="0">
                    <a:solidFill>
                      <a:schemeClr val="accent1">
                        <a:lumMod val="20000"/>
                        <a:lumOff val="80000"/>
                      </a:schemeClr>
                    </a:solidFill>
                  </a:tcPr>
                </a:tc>
                <a:extLst>
                  <a:ext uri="{0D108BD9-81ED-4DB2-BD59-A6C34878D82A}">
                    <a16:rowId xmlns:a16="http://schemas.microsoft.com/office/drawing/2014/main" val="856917455"/>
                  </a:ext>
                </a:extLst>
              </a:tr>
              <a:tr h="265122">
                <a:tc>
                  <a:txBody>
                    <a:bodyPr/>
                    <a:lstStyle/>
                    <a:p>
                      <a:pPr>
                        <a:lnSpc>
                          <a:spcPct val="107000"/>
                        </a:lnSpc>
                        <a:spcAft>
                          <a:spcPts val="800"/>
                        </a:spcAft>
                      </a:pPr>
                      <a:r>
                        <a:rPr lang="en-US" sz="500" kern="100">
                          <a:effectLst/>
                          <a:latin typeface="+mn-lt"/>
                        </a:rPr>
                        <a:t> </a:t>
                      </a:r>
                      <a:endParaRPr lang="da-DK" sz="500" kern="100">
                        <a:effectLst/>
                        <a:latin typeface="+mn-lt"/>
                      </a:endParaRPr>
                    </a:p>
                    <a:p>
                      <a:pPr>
                        <a:lnSpc>
                          <a:spcPct val="107000"/>
                        </a:lnSpc>
                        <a:spcAft>
                          <a:spcPts val="800"/>
                        </a:spcAft>
                      </a:pPr>
                      <a:r>
                        <a:rPr lang="en-US" sz="500" kern="100">
                          <a:effectLst/>
                          <a:latin typeface="+mn-lt"/>
                        </a:rPr>
                        <a:t> </a:t>
                      </a:r>
                      <a:endParaRPr lang="da-DK" sz="500" kern="100">
                        <a:effectLst/>
                        <a:latin typeface="+mn-lt"/>
                        <a:ea typeface="Aptos" panose="020B0004020202020204" pitchFamily="34" charset="0"/>
                        <a:cs typeface="Times New Roman" panose="02020603050405020304" pitchFamily="18" charset="0"/>
                      </a:endParaRPr>
                    </a:p>
                  </a:txBody>
                  <a:tcPr marL="19356" marR="19356" marT="0" marB="0">
                    <a:solidFill>
                      <a:schemeClr val="accent1">
                        <a:lumMod val="40000"/>
                        <a:lumOff val="60000"/>
                      </a:schemeClr>
                    </a:solidFill>
                  </a:tcPr>
                </a:tc>
                <a:tc>
                  <a:txBody>
                    <a:bodyPr/>
                    <a:lstStyle/>
                    <a:p>
                      <a:pPr>
                        <a:lnSpc>
                          <a:spcPct val="107000"/>
                        </a:lnSpc>
                        <a:spcAft>
                          <a:spcPts val="800"/>
                        </a:spcAft>
                      </a:pPr>
                      <a:r>
                        <a:rPr lang="en-US" sz="500" kern="100">
                          <a:effectLst/>
                          <a:latin typeface="+mn-lt"/>
                        </a:rPr>
                        <a:t> </a:t>
                      </a:r>
                      <a:endParaRPr lang="da-DK" sz="500" kern="100">
                        <a:effectLst/>
                        <a:latin typeface="+mn-lt"/>
                        <a:ea typeface="Aptos" panose="020B0004020202020204" pitchFamily="34" charset="0"/>
                        <a:cs typeface="Times New Roman" panose="02020603050405020304" pitchFamily="18" charset="0"/>
                      </a:endParaRPr>
                    </a:p>
                  </a:txBody>
                  <a:tcPr marL="19356" marR="19356" marT="0" marB="0">
                    <a:solidFill>
                      <a:schemeClr val="accent1">
                        <a:lumMod val="40000"/>
                        <a:lumOff val="60000"/>
                      </a:schemeClr>
                    </a:solidFill>
                  </a:tcPr>
                </a:tc>
                <a:tc>
                  <a:txBody>
                    <a:bodyPr/>
                    <a:lstStyle/>
                    <a:p>
                      <a:pPr>
                        <a:lnSpc>
                          <a:spcPct val="107000"/>
                        </a:lnSpc>
                        <a:spcAft>
                          <a:spcPts val="800"/>
                        </a:spcAft>
                      </a:pPr>
                      <a:r>
                        <a:rPr lang="en-US" sz="500" kern="100">
                          <a:effectLst/>
                          <a:latin typeface="+mn-lt"/>
                        </a:rPr>
                        <a:t> </a:t>
                      </a:r>
                      <a:endParaRPr lang="da-DK" sz="500" kern="100">
                        <a:effectLst/>
                        <a:latin typeface="+mn-lt"/>
                        <a:ea typeface="Aptos" panose="020B0004020202020204" pitchFamily="34" charset="0"/>
                        <a:cs typeface="Times New Roman" panose="02020603050405020304" pitchFamily="18" charset="0"/>
                      </a:endParaRPr>
                    </a:p>
                  </a:txBody>
                  <a:tcPr marL="19356" marR="19356" marT="0" marB="0">
                    <a:solidFill>
                      <a:schemeClr val="accent1">
                        <a:lumMod val="40000"/>
                        <a:lumOff val="60000"/>
                      </a:schemeClr>
                    </a:solidFill>
                  </a:tcPr>
                </a:tc>
                <a:tc>
                  <a:txBody>
                    <a:bodyPr/>
                    <a:lstStyle/>
                    <a:p>
                      <a:pPr>
                        <a:lnSpc>
                          <a:spcPct val="107000"/>
                        </a:lnSpc>
                        <a:spcAft>
                          <a:spcPts val="800"/>
                        </a:spcAft>
                      </a:pPr>
                      <a:r>
                        <a:rPr lang="en-US" sz="500" kern="100" dirty="0">
                          <a:effectLst/>
                          <a:latin typeface="+mn-lt"/>
                        </a:rPr>
                        <a:t> </a:t>
                      </a:r>
                      <a:endParaRPr lang="da-DK" sz="500" kern="100" dirty="0">
                        <a:effectLst/>
                        <a:latin typeface="+mn-lt"/>
                        <a:ea typeface="Aptos" panose="020B0004020202020204" pitchFamily="34" charset="0"/>
                        <a:cs typeface="Times New Roman" panose="02020603050405020304" pitchFamily="18" charset="0"/>
                      </a:endParaRPr>
                    </a:p>
                  </a:txBody>
                  <a:tcPr marL="19356" marR="19356" marT="0" marB="0">
                    <a:solidFill>
                      <a:schemeClr val="accent1">
                        <a:lumMod val="40000"/>
                        <a:lumOff val="60000"/>
                      </a:schemeClr>
                    </a:solidFill>
                  </a:tcPr>
                </a:tc>
                <a:extLst>
                  <a:ext uri="{0D108BD9-81ED-4DB2-BD59-A6C34878D82A}">
                    <a16:rowId xmlns:a16="http://schemas.microsoft.com/office/drawing/2014/main" val="2980220112"/>
                  </a:ext>
                </a:extLst>
              </a:tr>
              <a:tr h="265122">
                <a:tc>
                  <a:txBody>
                    <a:bodyPr/>
                    <a:lstStyle/>
                    <a:p>
                      <a:pPr>
                        <a:lnSpc>
                          <a:spcPct val="107000"/>
                        </a:lnSpc>
                        <a:spcAft>
                          <a:spcPts val="800"/>
                        </a:spcAft>
                      </a:pPr>
                      <a:r>
                        <a:rPr lang="en-US" sz="500" kern="100">
                          <a:effectLst/>
                          <a:latin typeface="+mn-lt"/>
                        </a:rPr>
                        <a:t> </a:t>
                      </a:r>
                      <a:endParaRPr lang="da-DK" sz="500" kern="100">
                        <a:effectLst/>
                        <a:latin typeface="+mn-lt"/>
                      </a:endParaRPr>
                    </a:p>
                    <a:p>
                      <a:pPr>
                        <a:lnSpc>
                          <a:spcPct val="107000"/>
                        </a:lnSpc>
                        <a:spcAft>
                          <a:spcPts val="800"/>
                        </a:spcAft>
                      </a:pPr>
                      <a:r>
                        <a:rPr lang="en-US" sz="500" kern="100">
                          <a:effectLst/>
                          <a:latin typeface="+mn-lt"/>
                        </a:rPr>
                        <a:t> </a:t>
                      </a:r>
                      <a:endParaRPr lang="da-DK" sz="500" kern="100">
                        <a:effectLst/>
                        <a:latin typeface="+mn-lt"/>
                        <a:ea typeface="Aptos" panose="020B0004020202020204" pitchFamily="34" charset="0"/>
                        <a:cs typeface="Times New Roman" panose="02020603050405020304" pitchFamily="18" charset="0"/>
                      </a:endParaRPr>
                    </a:p>
                  </a:txBody>
                  <a:tcPr marL="19356" marR="19356" marT="0" marB="0">
                    <a:solidFill>
                      <a:schemeClr val="accent1">
                        <a:lumMod val="20000"/>
                        <a:lumOff val="80000"/>
                      </a:schemeClr>
                    </a:solidFill>
                  </a:tcPr>
                </a:tc>
                <a:tc>
                  <a:txBody>
                    <a:bodyPr/>
                    <a:lstStyle/>
                    <a:p>
                      <a:pPr>
                        <a:lnSpc>
                          <a:spcPct val="107000"/>
                        </a:lnSpc>
                        <a:spcAft>
                          <a:spcPts val="800"/>
                        </a:spcAft>
                      </a:pPr>
                      <a:r>
                        <a:rPr lang="en-US" sz="500" kern="100">
                          <a:effectLst/>
                          <a:latin typeface="+mn-lt"/>
                        </a:rPr>
                        <a:t> </a:t>
                      </a:r>
                      <a:endParaRPr lang="da-DK" sz="500" kern="100">
                        <a:effectLst/>
                        <a:latin typeface="+mn-lt"/>
                        <a:ea typeface="Aptos" panose="020B0004020202020204" pitchFamily="34" charset="0"/>
                        <a:cs typeface="Times New Roman" panose="02020603050405020304" pitchFamily="18" charset="0"/>
                      </a:endParaRPr>
                    </a:p>
                  </a:txBody>
                  <a:tcPr marL="19356" marR="19356" marT="0" marB="0">
                    <a:solidFill>
                      <a:schemeClr val="accent1">
                        <a:lumMod val="20000"/>
                        <a:lumOff val="80000"/>
                      </a:schemeClr>
                    </a:solidFill>
                  </a:tcPr>
                </a:tc>
                <a:tc>
                  <a:txBody>
                    <a:bodyPr/>
                    <a:lstStyle/>
                    <a:p>
                      <a:pPr>
                        <a:lnSpc>
                          <a:spcPct val="107000"/>
                        </a:lnSpc>
                        <a:spcAft>
                          <a:spcPts val="800"/>
                        </a:spcAft>
                      </a:pPr>
                      <a:r>
                        <a:rPr lang="en-US" sz="500" kern="100">
                          <a:effectLst/>
                          <a:latin typeface="+mn-lt"/>
                        </a:rPr>
                        <a:t> </a:t>
                      </a:r>
                      <a:endParaRPr lang="da-DK" sz="500" kern="100">
                        <a:effectLst/>
                        <a:latin typeface="+mn-lt"/>
                        <a:ea typeface="Aptos" panose="020B0004020202020204" pitchFamily="34" charset="0"/>
                        <a:cs typeface="Times New Roman" panose="02020603050405020304" pitchFamily="18" charset="0"/>
                      </a:endParaRPr>
                    </a:p>
                  </a:txBody>
                  <a:tcPr marL="19356" marR="19356" marT="0" marB="0">
                    <a:solidFill>
                      <a:schemeClr val="accent1">
                        <a:lumMod val="20000"/>
                        <a:lumOff val="80000"/>
                      </a:schemeClr>
                    </a:solidFill>
                  </a:tcPr>
                </a:tc>
                <a:tc>
                  <a:txBody>
                    <a:bodyPr/>
                    <a:lstStyle/>
                    <a:p>
                      <a:pPr>
                        <a:lnSpc>
                          <a:spcPct val="107000"/>
                        </a:lnSpc>
                        <a:spcAft>
                          <a:spcPts val="800"/>
                        </a:spcAft>
                      </a:pPr>
                      <a:r>
                        <a:rPr lang="en-US" sz="500" kern="100" dirty="0">
                          <a:effectLst/>
                          <a:latin typeface="+mn-lt"/>
                        </a:rPr>
                        <a:t> </a:t>
                      </a:r>
                      <a:endParaRPr lang="da-DK" sz="500" kern="100" dirty="0">
                        <a:effectLst/>
                        <a:latin typeface="+mn-lt"/>
                        <a:ea typeface="Aptos" panose="020B0004020202020204" pitchFamily="34" charset="0"/>
                        <a:cs typeface="Times New Roman" panose="02020603050405020304" pitchFamily="18" charset="0"/>
                      </a:endParaRPr>
                    </a:p>
                  </a:txBody>
                  <a:tcPr marL="19356" marR="19356" marT="0" marB="0">
                    <a:solidFill>
                      <a:schemeClr val="accent1">
                        <a:lumMod val="20000"/>
                        <a:lumOff val="80000"/>
                      </a:schemeClr>
                    </a:solidFill>
                  </a:tcPr>
                </a:tc>
                <a:extLst>
                  <a:ext uri="{0D108BD9-81ED-4DB2-BD59-A6C34878D82A}">
                    <a16:rowId xmlns:a16="http://schemas.microsoft.com/office/drawing/2014/main" val="2570358244"/>
                  </a:ext>
                </a:extLst>
              </a:tr>
              <a:tr h="265122">
                <a:tc>
                  <a:txBody>
                    <a:bodyPr/>
                    <a:lstStyle/>
                    <a:p>
                      <a:pPr>
                        <a:lnSpc>
                          <a:spcPct val="107000"/>
                        </a:lnSpc>
                        <a:spcAft>
                          <a:spcPts val="800"/>
                        </a:spcAft>
                      </a:pPr>
                      <a:r>
                        <a:rPr lang="en-US" sz="500" kern="100">
                          <a:effectLst/>
                          <a:latin typeface="+mn-lt"/>
                        </a:rPr>
                        <a:t> </a:t>
                      </a:r>
                      <a:endParaRPr lang="da-DK" sz="500" kern="100">
                        <a:effectLst/>
                        <a:latin typeface="+mn-lt"/>
                      </a:endParaRPr>
                    </a:p>
                    <a:p>
                      <a:pPr>
                        <a:lnSpc>
                          <a:spcPct val="107000"/>
                        </a:lnSpc>
                        <a:spcAft>
                          <a:spcPts val="800"/>
                        </a:spcAft>
                      </a:pPr>
                      <a:r>
                        <a:rPr lang="en-US" sz="500" kern="100">
                          <a:effectLst/>
                          <a:latin typeface="+mn-lt"/>
                        </a:rPr>
                        <a:t> </a:t>
                      </a:r>
                      <a:endParaRPr lang="da-DK" sz="500" kern="100">
                        <a:effectLst/>
                        <a:latin typeface="+mn-lt"/>
                        <a:ea typeface="Aptos" panose="020B0004020202020204" pitchFamily="34" charset="0"/>
                        <a:cs typeface="Times New Roman" panose="02020603050405020304" pitchFamily="18" charset="0"/>
                      </a:endParaRPr>
                    </a:p>
                  </a:txBody>
                  <a:tcPr marL="19356" marR="19356" marT="0" marB="0">
                    <a:solidFill>
                      <a:schemeClr val="accent1">
                        <a:lumMod val="40000"/>
                        <a:lumOff val="60000"/>
                      </a:schemeClr>
                    </a:solidFill>
                  </a:tcPr>
                </a:tc>
                <a:tc>
                  <a:txBody>
                    <a:bodyPr/>
                    <a:lstStyle/>
                    <a:p>
                      <a:pPr>
                        <a:lnSpc>
                          <a:spcPct val="107000"/>
                        </a:lnSpc>
                        <a:spcAft>
                          <a:spcPts val="800"/>
                        </a:spcAft>
                      </a:pPr>
                      <a:r>
                        <a:rPr lang="en-US" sz="500" kern="100">
                          <a:effectLst/>
                          <a:latin typeface="+mn-lt"/>
                        </a:rPr>
                        <a:t> </a:t>
                      </a:r>
                      <a:endParaRPr lang="da-DK" sz="500" kern="100">
                        <a:effectLst/>
                        <a:latin typeface="+mn-lt"/>
                        <a:ea typeface="Aptos" panose="020B0004020202020204" pitchFamily="34" charset="0"/>
                        <a:cs typeface="Times New Roman" panose="02020603050405020304" pitchFamily="18" charset="0"/>
                      </a:endParaRPr>
                    </a:p>
                  </a:txBody>
                  <a:tcPr marL="19356" marR="19356" marT="0" marB="0">
                    <a:solidFill>
                      <a:schemeClr val="accent1">
                        <a:lumMod val="40000"/>
                        <a:lumOff val="60000"/>
                      </a:schemeClr>
                    </a:solidFill>
                  </a:tcPr>
                </a:tc>
                <a:tc>
                  <a:txBody>
                    <a:bodyPr/>
                    <a:lstStyle/>
                    <a:p>
                      <a:pPr>
                        <a:lnSpc>
                          <a:spcPct val="107000"/>
                        </a:lnSpc>
                        <a:spcAft>
                          <a:spcPts val="800"/>
                        </a:spcAft>
                      </a:pPr>
                      <a:r>
                        <a:rPr lang="en-US" sz="500" kern="100">
                          <a:effectLst/>
                          <a:latin typeface="+mn-lt"/>
                        </a:rPr>
                        <a:t> </a:t>
                      </a:r>
                      <a:endParaRPr lang="da-DK" sz="500" kern="100">
                        <a:effectLst/>
                        <a:latin typeface="+mn-lt"/>
                        <a:ea typeface="Aptos" panose="020B0004020202020204" pitchFamily="34" charset="0"/>
                        <a:cs typeface="Times New Roman" panose="02020603050405020304" pitchFamily="18" charset="0"/>
                      </a:endParaRPr>
                    </a:p>
                  </a:txBody>
                  <a:tcPr marL="19356" marR="19356" marT="0" marB="0">
                    <a:solidFill>
                      <a:schemeClr val="accent1">
                        <a:lumMod val="40000"/>
                        <a:lumOff val="60000"/>
                      </a:schemeClr>
                    </a:solidFill>
                  </a:tcPr>
                </a:tc>
                <a:tc>
                  <a:txBody>
                    <a:bodyPr/>
                    <a:lstStyle/>
                    <a:p>
                      <a:pPr>
                        <a:lnSpc>
                          <a:spcPct val="107000"/>
                        </a:lnSpc>
                        <a:spcAft>
                          <a:spcPts val="800"/>
                        </a:spcAft>
                      </a:pPr>
                      <a:r>
                        <a:rPr lang="en-US" sz="500" kern="100" dirty="0">
                          <a:effectLst/>
                          <a:latin typeface="+mn-lt"/>
                        </a:rPr>
                        <a:t> </a:t>
                      </a:r>
                      <a:endParaRPr lang="da-DK" sz="500" kern="100" dirty="0">
                        <a:effectLst/>
                        <a:latin typeface="+mn-lt"/>
                        <a:ea typeface="Aptos" panose="020B0004020202020204" pitchFamily="34" charset="0"/>
                        <a:cs typeface="Times New Roman" panose="02020603050405020304" pitchFamily="18" charset="0"/>
                      </a:endParaRPr>
                    </a:p>
                  </a:txBody>
                  <a:tcPr marL="19356" marR="19356" marT="0" marB="0">
                    <a:solidFill>
                      <a:schemeClr val="accent1">
                        <a:lumMod val="40000"/>
                        <a:lumOff val="60000"/>
                      </a:schemeClr>
                    </a:solidFill>
                  </a:tcPr>
                </a:tc>
                <a:extLst>
                  <a:ext uri="{0D108BD9-81ED-4DB2-BD59-A6C34878D82A}">
                    <a16:rowId xmlns:a16="http://schemas.microsoft.com/office/drawing/2014/main" val="3970042767"/>
                  </a:ext>
                </a:extLst>
              </a:tr>
            </a:tbl>
          </a:graphicData>
        </a:graphic>
      </p:graphicFrame>
    </p:spTree>
    <p:extLst>
      <p:ext uri="{BB962C8B-B14F-4D97-AF65-F5344CB8AC3E}">
        <p14:creationId xmlns:p14="http://schemas.microsoft.com/office/powerpoint/2010/main" val="3701311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865173"/>
          </a:xfrm>
          <a:prstGeom prst="rect">
            <a:avLst/>
          </a:prstGeom>
          <a:ln>
            <a:noFill/>
          </a:ln>
        </p:spPr>
        <p:txBody>
          <a:bodyPr wrap="square">
            <a:spAutoFit/>
          </a:bodyPr>
          <a:lstStyle/>
          <a:p>
            <a:pPr>
              <a:lnSpc>
                <a:spcPct val="107000"/>
              </a:lnSpc>
              <a:spcAft>
                <a:spcPts val="0"/>
              </a:spcAft>
            </a:pPr>
            <a:r>
              <a:rPr lang="da-DK" sz="2400" b="1" dirty="0">
                <a:ea typeface="SimSun" panose="02010600030101010101" pitchFamily="2" charset="-122"/>
              </a:rPr>
              <a:t>Referencer og links  </a:t>
            </a:r>
            <a:endParaRPr lang="da-DK" sz="2400" dirty="0">
              <a:ea typeface="SimSun" panose="02010600030101010101" pitchFamily="2" charset="-122"/>
            </a:endParaRPr>
          </a:p>
          <a:p>
            <a:pPr>
              <a:lnSpc>
                <a:spcPct val="107000"/>
              </a:lnSpc>
              <a:spcAft>
                <a:spcPts val="0"/>
              </a:spcAft>
            </a:pPr>
            <a:endParaRPr lang="da-DK" sz="2400" dirty="0">
              <a:ea typeface="SimSun" panose="02010600030101010101" pitchFamily="2" charset="-122"/>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
        <p:nvSpPr>
          <p:cNvPr id="5" name="Rektangel 4">
            <a:extLst>
              <a:ext uri="{FF2B5EF4-FFF2-40B4-BE49-F238E27FC236}">
                <a16:creationId xmlns:a16="http://schemas.microsoft.com/office/drawing/2014/main" id="{2D018D42-47CA-C677-7949-F82BCB89B5F1}"/>
              </a:ext>
            </a:extLst>
          </p:cNvPr>
          <p:cNvSpPr/>
          <p:nvPr/>
        </p:nvSpPr>
        <p:spPr>
          <a:xfrm>
            <a:off x="1317629" y="1095736"/>
            <a:ext cx="9441962" cy="5392502"/>
          </a:xfrm>
          <a:prstGeom prst="rect">
            <a:avLst/>
          </a:prstGeom>
          <a:ln>
            <a:noFill/>
          </a:ln>
        </p:spPr>
        <p:txBody>
          <a:bodyPr wrap="square">
            <a:spAutoFit/>
          </a:bodyPr>
          <a:lstStyle/>
          <a:p>
            <a:r>
              <a:rPr lang="da-DK" sz="1200" b="1" dirty="0">
                <a:cs typeface="Arial" panose="020B0604020202020204" pitchFamily="34" charset="0"/>
              </a:rPr>
              <a:t>Forbindelse til andre værktøjer</a:t>
            </a:r>
          </a:p>
          <a:p>
            <a:pPr lvl="0"/>
            <a:endParaRPr lang="da-DK" sz="1200" b="1" dirty="0">
              <a:cs typeface="Arial" panose="020B0604020202020204" pitchFamily="34" charset="0"/>
            </a:endParaRPr>
          </a:p>
          <a:p>
            <a:pPr lvl="0"/>
            <a:r>
              <a:rPr lang="da-DK" sz="1200" b="1" dirty="0">
                <a:cs typeface="Arial" panose="020B0604020202020204" pitchFamily="34" charset="0"/>
              </a:rPr>
              <a:t>Målhierarkiet og </a:t>
            </a:r>
            <a:r>
              <a:rPr lang="da-DK" sz="1200" b="1" dirty="0" err="1">
                <a:cs typeface="Arial" panose="020B0604020202020204" pitchFamily="34" charset="0"/>
              </a:rPr>
              <a:t>Impact</a:t>
            </a:r>
            <a:r>
              <a:rPr lang="da-DK" sz="1200" b="1" dirty="0">
                <a:cs typeface="Arial" panose="020B0604020202020204" pitchFamily="34" charset="0"/>
              </a:rPr>
              <a:t> case:</a:t>
            </a:r>
            <a:r>
              <a:rPr lang="da-DK" sz="1200" dirty="0">
                <a:cs typeface="Arial" panose="020B0604020202020204" pitchFamily="34" charset="0"/>
              </a:rPr>
              <a:t> Målhierarki eller </a:t>
            </a:r>
            <a:r>
              <a:rPr lang="da-DK" sz="1200" dirty="0" err="1">
                <a:cs typeface="Arial" panose="020B0604020202020204" pitchFamily="34" charset="0"/>
              </a:rPr>
              <a:t>Impact</a:t>
            </a:r>
            <a:r>
              <a:rPr lang="da-DK" sz="1200" dirty="0">
                <a:cs typeface="Arial" panose="020B0604020202020204" pitchFamily="34" charset="0"/>
              </a:rPr>
              <a:t> case beskriver projektets leverancer og effekter. Milepæle og leverancer skal sikre de ønskede effekter.</a:t>
            </a:r>
            <a:endParaRPr lang="da-DK" sz="1200" b="1" dirty="0">
              <a:cs typeface="Arial" panose="020B0604020202020204" pitchFamily="34" charset="0"/>
            </a:endParaRPr>
          </a:p>
          <a:p>
            <a:pPr lvl="0"/>
            <a:endParaRPr lang="da-DK" sz="1200" b="1" dirty="0">
              <a:cs typeface="Arial" panose="020B0604020202020204" pitchFamily="34" charset="0"/>
            </a:endParaRPr>
          </a:p>
          <a:p>
            <a:pPr lvl="0"/>
            <a:r>
              <a:rPr lang="da-DK" sz="1200" b="1" dirty="0">
                <a:cs typeface="Arial" panose="020B0604020202020204" pitchFamily="34" charset="0"/>
              </a:rPr>
              <a:t>Milepælsplanen:</a:t>
            </a:r>
            <a:r>
              <a:rPr lang="da-DK" sz="1200" dirty="0">
                <a:cs typeface="Arial" panose="020B0604020202020204" pitchFamily="34" charset="0"/>
              </a:rPr>
              <a:t> Milepælsplanen beskriver løsningen af opgaven, og der skal derfor være sammenhæng mellem milepælsplanen, de aktiviteter, som gennemføres, og de ønskede effekter.</a:t>
            </a:r>
          </a:p>
          <a:p>
            <a:pPr lvl="0"/>
            <a:endParaRPr lang="da-DK" sz="1200" b="1" dirty="0">
              <a:cs typeface="Arial" panose="020B0604020202020204" pitchFamily="34" charset="0"/>
            </a:endParaRPr>
          </a:p>
          <a:p>
            <a:pPr>
              <a:lnSpc>
                <a:spcPct val="107000"/>
              </a:lnSpc>
              <a:spcAft>
                <a:spcPts val="0"/>
              </a:spcAft>
            </a:pPr>
            <a:r>
              <a:rPr lang="da-DK" sz="1200" b="1" dirty="0">
                <a:ea typeface="SimSun" panose="02010600030101010101" pitchFamily="2" charset="-122"/>
                <a:cs typeface="Arial" panose="020B0604020202020204" pitchFamily="34" charset="0"/>
              </a:rPr>
              <a:t>Milepælsbeskrivelse: </a:t>
            </a:r>
            <a:r>
              <a:rPr lang="da-DK" sz="1200" dirty="0">
                <a:ea typeface="SimSun" panose="02010600030101010101" pitchFamily="2" charset="-122"/>
                <a:cs typeface="Arial" panose="020B0604020202020204" pitchFamily="34" charset="0"/>
              </a:rPr>
              <a:t>De enkelte milepæle kan defineres og beskrives meget konkret og specifikt vha. dette værktøj.</a:t>
            </a:r>
          </a:p>
          <a:p>
            <a:pPr>
              <a:lnSpc>
                <a:spcPct val="107000"/>
              </a:lnSpc>
            </a:pPr>
            <a:endParaRPr lang="da-DK" sz="1200" b="1" dirty="0">
              <a:ea typeface="SimSun" panose="02010600030101010101" pitchFamily="2" charset="-122"/>
              <a:cs typeface="Arial" panose="020B0604020202020204" pitchFamily="34" charset="0"/>
            </a:endParaRPr>
          </a:p>
          <a:p>
            <a:pPr>
              <a:lnSpc>
                <a:spcPct val="107000"/>
              </a:lnSpc>
            </a:pPr>
            <a:r>
              <a:rPr lang="da-DK" sz="1200" b="1" dirty="0">
                <a:ea typeface="SimSun" panose="02010600030101010101" pitchFamily="2" charset="-122"/>
                <a:cs typeface="Arial" panose="020B0604020202020204" pitchFamily="34" charset="0"/>
              </a:rPr>
              <a:t>Aktivitetsbeskrivelse: </a:t>
            </a:r>
            <a:r>
              <a:rPr lang="da-DK" sz="1200" dirty="0">
                <a:ea typeface="SimSun" panose="02010600030101010101" pitchFamily="2" charset="-122"/>
                <a:cs typeface="Arial" panose="020B0604020202020204" pitchFamily="34" charset="0"/>
              </a:rPr>
              <a:t>De enkelte aktiviteter kan defineres og beskrives meget konkret og specifikt vha. dette værktøj.</a:t>
            </a:r>
          </a:p>
          <a:p>
            <a:pPr>
              <a:lnSpc>
                <a:spcPct val="107000"/>
              </a:lnSpc>
            </a:pPr>
            <a:endParaRPr lang="da-DK" sz="1200" b="1" dirty="0">
              <a:cs typeface="Arial" panose="020B0604020202020204" pitchFamily="34" charset="0"/>
            </a:endParaRPr>
          </a:p>
          <a:p>
            <a:pPr>
              <a:lnSpc>
                <a:spcPct val="107000"/>
              </a:lnSpc>
            </a:pPr>
            <a:r>
              <a:rPr lang="da-DK" sz="1200" b="1" dirty="0">
                <a:cs typeface="Arial" panose="020B0604020202020204" pitchFamily="34" charset="0"/>
              </a:rPr>
              <a:t>Projektets organisering: </a:t>
            </a:r>
            <a:r>
              <a:rPr lang="da-DK" sz="1200" dirty="0">
                <a:cs typeface="Arial" panose="020B0604020202020204" pitchFamily="34" charset="0"/>
              </a:rPr>
              <a:t>Organiseringen beskriver den overordnede struktur, og hvem der har ansvaret for de forskellige indsatsområder. leverancer og aktiviteter. </a:t>
            </a:r>
          </a:p>
          <a:p>
            <a:pPr>
              <a:lnSpc>
                <a:spcPct val="107000"/>
              </a:lnSpc>
            </a:pPr>
            <a:endParaRPr lang="da-DK" sz="1200" dirty="0">
              <a:ea typeface="SimSun" panose="02010600030101010101" pitchFamily="2" charset="-122"/>
              <a:cs typeface="Arial" panose="020B0604020202020204" pitchFamily="34" charset="0"/>
            </a:endParaRPr>
          </a:p>
          <a:p>
            <a:pPr>
              <a:lnSpc>
                <a:spcPct val="107000"/>
              </a:lnSpc>
            </a:pPr>
            <a:r>
              <a:rPr lang="da-DK" sz="1200" b="1" dirty="0">
                <a:cs typeface="Arial" panose="020B0604020202020204" pitchFamily="34" charset="0"/>
              </a:rPr>
              <a:t>Drejebog til facilitering: </a:t>
            </a:r>
            <a:r>
              <a:rPr lang="da-DK" sz="1200" dirty="0">
                <a:cs typeface="Arial" panose="020B0604020202020204" pitchFamily="34" charset="0"/>
              </a:rPr>
              <a:t>Drejebog som kan anvendes til planlægning af forskellige møder.</a:t>
            </a:r>
            <a:endParaRPr lang="da-DK" sz="1200" dirty="0">
              <a:ea typeface="SimSun" panose="02010600030101010101" pitchFamily="2" charset="-122"/>
              <a:cs typeface="Arial" panose="020B0604020202020204" pitchFamily="34" charset="0"/>
            </a:endParaRPr>
          </a:p>
          <a:p>
            <a:pPr lvl="0"/>
            <a:endParaRPr lang="da-DK" sz="1200" b="1" dirty="0">
              <a:cs typeface="Arial" panose="020B0604020202020204" pitchFamily="34" charset="0"/>
            </a:endParaRPr>
          </a:p>
          <a:p>
            <a:pPr lvl="0"/>
            <a:endParaRPr lang="da-DK" sz="1200" b="1" dirty="0">
              <a:cs typeface="Arial" panose="020B0604020202020204" pitchFamily="34" charset="0"/>
            </a:endParaRPr>
          </a:p>
          <a:p>
            <a:r>
              <a:rPr lang="da-DK" sz="1200" b="1" dirty="0">
                <a:cs typeface="Arial" panose="020B0604020202020204" pitchFamily="34" charset="0"/>
              </a:rPr>
              <a:t>Links: </a:t>
            </a:r>
            <a:r>
              <a:rPr lang="da-DK" sz="1200" dirty="0">
                <a:cs typeface="Arial" panose="020B0604020202020204" pitchFamily="34" charset="0"/>
                <a:hlinkClick r:id="rId4">
                  <a:extLst>
                    <a:ext uri="{A12FA001-AC4F-418D-AE19-62706E023703}">
                      <ahyp:hlinkClr xmlns:ahyp="http://schemas.microsoft.com/office/drawing/2018/hyperlinkcolor" val="tx"/>
                    </a:ext>
                  </a:extLst>
                </a:hlinkClick>
              </a:rPr>
              <a:t>https://airbornleadership.com/</a:t>
            </a:r>
            <a:r>
              <a:rPr lang="da-DK" sz="1200" dirty="0">
                <a:cs typeface="Arial" panose="020B0604020202020204" pitchFamily="34" charset="0"/>
              </a:rPr>
              <a:t> </a:t>
            </a:r>
            <a:endParaRPr lang="da-DK" sz="1200" b="1" dirty="0">
              <a:cs typeface="Arial" panose="020B0604020202020204" pitchFamily="34" charset="0"/>
            </a:endParaRPr>
          </a:p>
          <a:p>
            <a:endParaRPr lang="da-DK" sz="1200" b="1" dirty="0">
              <a:cs typeface="Arial" panose="020B0604020202020204" pitchFamily="34" charset="0"/>
            </a:endParaRPr>
          </a:p>
          <a:p>
            <a:endParaRPr lang="da-DK" sz="1200" b="1" dirty="0">
              <a:cs typeface="Arial" panose="020B0604020202020204" pitchFamily="34" charset="0"/>
            </a:endParaRPr>
          </a:p>
          <a:p>
            <a:r>
              <a:rPr lang="da-DK" sz="1200" b="1" dirty="0">
                <a:cs typeface="Arial" panose="020B0604020202020204" pitchFamily="34" charset="0"/>
              </a:rPr>
              <a:t>Referencer</a:t>
            </a:r>
          </a:p>
          <a:p>
            <a:pPr lvl="0"/>
            <a:endParaRPr lang="da-DK" sz="1200" b="1" dirty="0">
              <a:cs typeface="Arial" panose="020B0604020202020204" pitchFamily="34" charset="0"/>
            </a:endParaRPr>
          </a:p>
          <a:p>
            <a:pPr marL="171450" lvl="0" indent="-171450">
              <a:buFont typeface="Arial" panose="020B0604020202020204" pitchFamily="34" charset="0"/>
              <a:buChar char="•"/>
            </a:pPr>
            <a:r>
              <a:rPr lang="da-DK" sz="1200" b="1" dirty="0">
                <a:cs typeface="Arial" panose="020B0604020202020204" pitchFamily="34" charset="0"/>
              </a:rPr>
              <a:t>Bogen Power i projekter og portefølje </a:t>
            </a:r>
            <a:r>
              <a:rPr lang="da-DK" sz="1200" dirty="0">
                <a:cs typeface="Arial" panose="020B0604020202020204" pitchFamily="34" charset="0"/>
              </a:rPr>
              <a:t>5. udgave, Djøf Forlag 2024</a:t>
            </a:r>
            <a:endParaRPr lang="da-DK" sz="1200" b="1" dirty="0">
              <a:cs typeface="Arial" panose="020B0604020202020204" pitchFamily="34" charset="0"/>
            </a:endParaRPr>
          </a:p>
          <a:p>
            <a:pPr marL="171450" lvl="0" indent="-171450">
              <a:buFont typeface="Arial" panose="020B0604020202020204" pitchFamily="34" charset="0"/>
              <a:buChar char="•"/>
            </a:pPr>
            <a:r>
              <a:rPr lang="da-DK" sz="1200" b="1" dirty="0">
                <a:cs typeface="Arial" panose="020B0604020202020204" pitchFamily="34" charset="0"/>
              </a:rPr>
              <a:t>Bogen Projektlederskab – effekt til tiden </a:t>
            </a:r>
            <a:r>
              <a:rPr lang="da-DK" sz="1200" dirty="0">
                <a:cs typeface="Arial" panose="020B0604020202020204" pitchFamily="34" charset="0"/>
              </a:rPr>
              <a:t>1. udgave, Djøf Forlag 2016</a:t>
            </a:r>
            <a:endParaRPr lang="da-DK" sz="1200" b="1" dirty="0">
              <a:cs typeface="Arial" panose="020B0604020202020204" pitchFamily="34" charset="0"/>
            </a:endParaRPr>
          </a:p>
          <a:p>
            <a:pPr>
              <a:lnSpc>
                <a:spcPct val="107000"/>
              </a:lnSpc>
            </a:pPr>
            <a:endParaRPr lang="da-DK" sz="1200" dirty="0">
              <a:ea typeface="SimSun" panose="02010600030101010101" pitchFamily="2" charset="-122"/>
              <a:cs typeface="Arial" panose="020B0604020202020204" pitchFamily="34" charset="0"/>
            </a:endParaRPr>
          </a:p>
          <a:p>
            <a:pPr marL="171450" lvl="0" indent="-171450">
              <a:buFont typeface="Arial" panose="020B0604020202020204" pitchFamily="34" charset="0"/>
              <a:buChar char="•"/>
            </a:pPr>
            <a:endParaRPr lang="da-DK"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7743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E00A1300-2D01-B04D-9D15-EF34F3D0B630}"/>
              </a:ext>
            </a:extLst>
          </p:cNvPr>
          <p:cNvSpPr/>
          <p:nvPr/>
        </p:nvSpPr>
        <p:spPr>
          <a:xfrm>
            <a:off x="0" y="0"/>
            <a:ext cx="12192000" cy="6858000"/>
          </a:xfrm>
          <a:prstGeom prst="rect">
            <a:avLst/>
          </a:prstGeom>
          <a:solidFill>
            <a:srgbClr val="EDEB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ekstfelt 4">
            <a:extLst>
              <a:ext uri="{FF2B5EF4-FFF2-40B4-BE49-F238E27FC236}">
                <a16:creationId xmlns:a16="http://schemas.microsoft.com/office/drawing/2014/main" id="{3B49DC67-C1F6-987F-3ABB-FBDFEAD80667}"/>
              </a:ext>
            </a:extLst>
          </p:cNvPr>
          <p:cNvSpPr txBox="1"/>
          <p:nvPr/>
        </p:nvSpPr>
        <p:spPr>
          <a:xfrm>
            <a:off x="8333251" y="405253"/>
            <a:ext cx="3858749" cy="507832"/>
          </a:xfrm>
          <a:prstGeom prst="rect">
            <a:avLst/>
          </a:prstGeom>
          <a:noFill/>
        </p:spPr>
        <p:txBody>
          <a:bodyPr wrap="square" rtlCol="0">
            <a:spAutoFit/>
          </a:bodyPr>
          <a:lstStyle/>
          <a:p>
            <a:r>
              <a:rPr lang="da-DK" sz="2400" dirty="0">
                <a:solidFill>
                  <a:srgbClr val="CE5C29"/>
                </a:solidFill>
                <a:latin typeface="HelveticaNeueLT Std Lt Cn" panose="020B0406020202030204" pitchFamily="34" charset="0"/>
              </a:rPr>
              <a:t>Se mere på https://djoefforlag.dk/</a:t>
            </a:r>
          </a:p>
        </p:txBody>
      </p:sp>
      <p:pic>
        <p:nvPicPr>
          <p:cNvPr id="6" name="Billede 5">
            <a:extLst>
              <a:ext uri="{FF2B5EF4-FFF2-40B4-BE49-F238E27FC236}">
                <a16:creationId xmlns:a16="http://schemas.microsoft.com/office/drawing/2014/main" id="{814FBE51-B229-C2A5-19E9-4820F3862703}"/>
              </a:ext>
            </a:extLst>
          </p:cNvPr>
          <p:cNvPicPr>
            <a:picLocks noChangeAspect="1"/>
          </p:cNvPicPr>
          <p:nvPr/>
        </p:nvPicPr>
        <p:blipFill rotWithShape="1">
          <a:blip r:embed="rId2"/>
          <a:srcRect l="37857" t="20476" r="10625" b="8730"/>
          <a:stretch/>
        </p:blipFill>
        <p:spPr>
          <a:xfrm>
            <a:off x="7891429" y="2721419"/>
            <a:ext cx="2811718" cy="2142603"/>
          </a:xfrm>
          <a:prstGeom prst="rect">
            <a:avLst/>
          </a:prstGeom>
          <a:ln w="19050">
            <a:solidFill>
              <a:schemeClr val="bg1"/>
            </a:solidFill>
          </a:ln>
        </p:spPr>
      </p:pic>
      <p:pic>
        <p:nvPicPr>
          <p:cNvPr id="7" name="Billede 6">
            <a:extLst>
              <a:ext uri="{FF2B5EF4-FFF2-40B4-BE49-F238E27FC236}">
                <a16:creationId xmlns:a16="http://schemas.microsoft.com/office/drawing/2014/main" id="{537C1170-332F-E89E-3093-47C697DFC254}"/>
              </a:ext>
            </a:extLst>
          </p:cNvPr>
          <p:cNvPicPr>
            <a:picLocks noChangeAspect="1"/>
          </p:cNvPicPr>
          <p:nvPr/>
        </p:nvPicPr>
        <p:blipFill rotWithShape="1">
          <a:blip r:embed="rId3"/>
          <a:srcRect l="47237" t="27377" r="29103" b="12845"/>
          <a:stretch/>
        </p:blipFill>
        <p:spPr>
          <a:xfrm>
            <a:off x="3529013" y="2021233"/>
            <a:ext cx="1989394" cy="2827254"/>
          </a:xfrm>
          <a:prstGeom prst="rect">
            <a:avLst/>
          </a:prstGeom>
          <a:ln w="19050">
            <a:solidFill>
              <a:schemeClr val="bg1"/>
            </a:solidFill>
          </a:ln>
        </p:spPr>
      </p:pic>
      <p:pic>
        <p:nvPicPr>
          <p:cNvPr id="8" name="Billede 7">
            <a:extLst>
              <a:ext uri="{FF2B5EF4-FFF2-40B4-BE49-F238E27FC236}">
                <a16:creationId xmlns:a16="http://schemas.microsoft.com/office/drawing/2014/main" id="{078DAFDD-1168-49E3-CA82-4083DBB70965}"/>
              </a:ext>
            </a:extLst>
          </p:cNvPr>
          <p:cNvPicPr>
            <a:picLocks noChangeAspect="1"/>
          </p:cNvPicPr>
          <p:nvPr/>
        </p:nvPicPr>
        <p:blipFill rotWithShape="1">
          <a:blip r:embed="rId4"/>
          <a:srcRect l="41156" t="19013" r="30833" b="9383"/>
          <a:stretch/>
        </p:blipFill>
        <p:spPr>
          <a:xfrm>
            <a:off x="5710221" y="2036767"/>
            <a:ext cx="1966213" cy="2827255"/>
          </a:xfrm>
          <a:prstGeom prst="rect">
            <a:avLst/>
          </a:prstGeom>
          <a:ln w="19050">
            <a:solidFill>
              <a:schemeClr val="bg1"/>
            </a:solidFill>
          </a:ln>
        </p:spPr>
      </p:pic>
      <p:pic>
        <p:nvPicPr>
          <p:cNvPr id="9" name="Billede 8">
            <a:extLst>
              <a:ext uri="{FF2B5EF4-FFF2-40B4-BE49-F238E27FC236}">
                <a16:creationId xmlns:a16="http://schemas.microsoft.com/office/drawing/2014/main" id="{F3FB5780-7281-2C47-F2F6-90F8030EB707}"/>
              </a:ext>
            </a:extLst>
          </p:cNvPr>
          <p:cNvPicPr>
            <a:picLocks noChangeAspect="1"/>
          </p:cNvPicPr>
          <p:nvPr/>
        </p:nvPicPr>
        <p:blipFill rotWithShape="1">
          <a:blip r:embed="rId5"/>
          <a:srcRect l="48393" t="18413" r="21785" b="5325"/>
          <a:stretch/>
        </p:blipFill>
        <p:spPr>
          <a:xfrm>
            <a:off x="1371240" y="2020458"/>
            <a:ext cx="1965959" cy="2828029"/>
          </a:xfrm>
          <a:prstGeom prst="rect">
            <a:avLst/>
          </a:prstGeom>
          <a:ln w="19050">
            <a:solidFill>
              <a:schemeClr val="bg1"/>
            </a:solidFill>
          </a:ln>
        </p:spPr>
      </p:pic>
      <p:sp>
        <p:nvSpPr>
          <p:cNvPr id="13" name="Tekstfelt 12">
            <a:extLst>
              <a:ext uri="{FF2B5EF4-FFF2-40B4-BE49-F238E27FC236}">
                <a16:creationId xmlns:a16="http://schemas.microsoft.com/office/drawing/2014/main" id="{1BBEEBAB-DDCD-FB4E-B598-0EB5CBE445BB}"/>
              </a:ext>
            </a:extLst>
          </p:cNvPr>
          <p:cNvSpPr txBox="1"/>
          <p:nvPr/>
        </p:nvSpPr>
        <p:spPr>
          <a:xfrm>
            <a:off x="1031133" y="405253"/>
            <a:ext cx="8974547" cy="1015663"/>
          </a:xfrm>
          <a:prstGeom prst="rect">
            <a:avLst/>
          </a:prstGeom>
          <a:noFill/>
        </p:spPr>
        <p:txBody>
          <a:bodyPr wrap="square" rtlCol="0">
            <a:spAutoFit/>
          </a:bodyPr>
          <a:lstStyle/>
          <a:p>
            <a:r>
              <a:rPr lang="da-DK" sz="3000" dirty="0">
                <a:solidFill>
                  <a:srgbClr val="6B9C77"/>
                </a:solidFill>
                <a:latin typeface="HelveticaNeueLT Std Lt Cn" panose="020B0406020202030204" pitchFamily="34" charset="0"/>
              </a:rPr>
              <a:t>Vi har flere spændende </a:t>
            </a:r>
            <a:r>
              <a:rPr lang="da-DK" sz="3000">
                <a:solidFill>
                  <a:srgbClr val="6B9C77"/>
                </a:solidFill>
                <a:latin typeface="HelveticaNeueLT Std Lt Cn" panose="020B0406020202030204" pitchFamily="34" charset="0"/>
              </a:rPr>
              <a:t>bøger inden for </a:t>
            </a:r>
            <a:r>
              <a:rPr lang="da-DK" sz="3000" dirty="0">
                <a:solidFill>
                  <a:srgbClr val="6B9C77"/>
                </a:solidFill>
                <a:latin typeface="HelveticaNeueLT Std Lt Cn" panose="020B0406020202030204" pitchFamily="34" charset="0"/>
              </a:rPr>
              <a:t>projektledelse</a:t>
            </a:r>
            <a:endParaRPr lang="da-DK" sz="3000" dirty="0"/>
          </a:p>
        </p:txBody>
      </p:sp>
      <p:pic>
        <p:nvPicPr>
          <p:cNvPr id="11" name="Billede 10">
            <a:extLst>
              <a:ext uri="{FF2B5EF4-FFF2-40B4-BE49-F238E27FC236}">
                <a16:creationId xmlns:a16="http://schemas.microsoft.com/office/drawing/2014/main" id="{F1F2BE52-9EFB-F84F-AD64-1915784211F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2" name="Billede 1">
            <a:extLst>
              <a:ext uri="{FF2B5EF4-FFF2-40B4-BE49-F238E27FC236}">
                <a16:creationId xmlns:a16="http://schemas.microsoft.com/office/drawing/2014/main" id="{EDD897CC-CB01-9B6C-951B-B81E71C25B37}"/>
              </a:ext>
            </a:extLst>
          </p:cNvPr>
          <p:cNvPicPr>
            <a:picLocks noChangeAspect="1"/>
          </p:cNvPicPr>
          <p:nvPr/>
        </p:nvPicPr>
        <p:blipFill>
          <a:blip r:embed="rId7"/>
          <a:stretch>
            <a:fillRect/>
          </a:stretch>
        </p:blipFill>
        <p:spPr>
          <a:xfrm>
            <a:off x="0" y="0"/>
            <a:ext cx="504265" cy="6858000"/>
          </a:xfrm>
          <a:prstGeom prst="rect">
            <a:avLst/>
          </a:prstGeom>
        </p:spPr>
      </p:pic>
      <p:sp>
        <p:nvSpPr>
          <p:cNvPr id="4" name="Footer Placeholder 3">
            <a:extLst>
              <a:ext uri="{FF2B5EF4-FFF2-40B4-BE49-F238E27FC236}">
                <a16:creationId xmlns:a16="http://schemas.microsoft.com/office/drawing/2014/main" id="{5D969507-AA2F-9533-6530-B306AD1594DA}"/>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Tree>
    <p:extLst>
      <p:ext uri="{BB962C8B-B14F-4D97-AF65-F5344CB8AC3E}">
        <p14:creationId xmlns:p14="http://schemas.microsoft.com/office/powerpoint/2010/main" val="3060741631"/>
      </p:ext>
    </p:extLst>
  </p:cSld>
  <p:clrMapOvr>
    <a:masterClrMapping/>
  </p:clrMapOvr>
</p:sld>
</file>

<file path=ppt/theme/theme1.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1091</TotalTime>
  <Words>565</Words>
  <Application>Microsoft Office PowerPoint</Application>
  <PresentationFormat>Widescreen</PresentationFormat>
  <Paragraphs>137</Paragraphs>
  <Slides>5</Slides>
  <Notes>0</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5</vt:i4>
      </vt:variant>
    </vt:vector>
  </HeadingPairs>
  <TitlesOfParts>
    <vt:vector size="11" baseType="lpstr">
      <vt:lpstr>Arial</vt:lpstr>
      <vt:lpstr>Calibri</vt:lpstr>
      <vt:lpstr>Calibri Light</vt:lpstr>
      <vt:lpstr>HelveticaNeueLT Std Cn</vt:lpstr>
      <vt:lpstr>HelveticaNeueLT Std Lt Cn</vt:lpstr>
      <vt:lpstr>Office-tema</vt:lpstr>
      <vt:lpstr>PowerPoint-præsentation</vt:lpstr>
      <vt:lpstr>PowerPoint-præsentation</vt:lpstr>
      <vt:lpstr>PowerPoint-præsentation</vt:lpstr>
      <vt:lpstr>PowerPoint-præsentation</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John Ryding Olsson</dc:creator>
  <cp:lastModifiedBy>Anna Christensen</cp:lastModifiedBy>
  <cp:revision>125</cp:revision>
  <dcterms:created xsi:type="dcterms:W3CDTF">2018-07-25T07:58:36Z</dcterms:created>
  <dcterms:modified xsi:type="dcterms:W3CDTF">2024-07-17T12:16:58Z</dcterms:modified>
</cp:coreProperties>
</file>