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17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930"/>
              </p:ext>
            </p:extLst>
          </p:nvPr>
        </p:nvGraphicFramePr>
        <p:xfrm>
          <a:off x="3352800" y="1954722"/>
          <a:ext cx="5486400" cy="4093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æsentation" r:id="rId3" imgW="2412540" imgH="1800065" progId="PowerPoint.Show.12">
                  <p:embed/>
                </p:oleObj>
              </mc:Choice>
              <mc:Fallback>
                <p:oleObj name="Præsentation" r:id="rId3" imgW="2412540" imgH="180006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954722"/>
                        <a:ext cx="5486400" cy="4093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18767"/>
              </p:ext>
            </p:extLst>
          </p:nvPr>
        </p:nvGraphicFramePr>
        <p:xfrm>
          <a:off x="2248856" y="1870075"/>
          <a:ext cx="7733344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æsentation" r:id="rId3" imgW="2382298" imgH="781948" progId="PowerPoint.Show.12">
                  <p:embed/>
                </p:oleObj>
              </mc:Choice>
              <mc:Fallback>
                <p:oleObj name="Præsentation" r:id="rId3" imgW="2382298" imgH="78194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8856" y="1870075"/>
                        <a:ext cx="7733344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6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749495"/>
              </p:ext>
            </p:extLst>
          </p:nvPr>
        </p:nvGraphicFramePr>
        <p:xfrm>
          <a:off x="2948561" y="1690688"/>
          <a:ext cx="6294877" cy="435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æsentation" r:id="rId3" imgW="2534589" imgH="1752903" progId="PowerPoint.Show.12">
                  <p:embed/>
                </p:oleObj>
              </mc:Choice>
              <mc:Fallback>
                <p:oleObj name="Præsentation" r:id="rId3" imgW="2534589" imgH="175290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8561" y="1690688"/>
                        <a:ext cx="6294877" cy="435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47948"/>
              </p:ext>
            </p:extLst>
          </p:nvPr>
        </p:nvGraphicFramePr>
        <p:xfrm>
          <a:off x="2765576" y="1870075"/>
          <a:ext cx="6660847" cy="4134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æsentation" r:id="rId3" imgW="2444582" imgH="1518175" progId="PowerPoint.Show.12">
                  <p:embed/>
                </p:oleObj>
              </mc:Choice>
              <mc:Fallback>
                <p:oleObj name="Præsentation" r:id="rId3" imgW="2444582" imgH="151817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5576" y="1870075"/>
                        <a:ext cx="6660847" cy="4134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655"/>
              </p:ext>
            </p:extLst>
          </p:nvPr>
        </p:nvGraphicFramePr>
        <p:xfrm>
          <a:off x="3026062" y="1795935"/>
          <a:ext cx="6139876" cy="441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æsentation" r:id="rId3" imgW="2496426" imgH="1793944" progId="PowerPoint.Show.12">
                  <p:embed/>
                </p:oleObj>
              </mc:Choice>
              <mc:Fallback>
                <p:oleObj name="Præsentation" r:id="rId3" imgW="2496426" imgH="179394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6062" y="1795935"/>
                        <a:ext cx="6139876" cy="4410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Melior LT Std</vt:lpstr>
      <vt:lpstr>Office-tema</vt:lpstr>
      <vt:lpstr>Præsentation</vt:lpstr>
      <vt:lpstr>Kapitel 17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8</cp:revision>
  <dcterms:created xsi:type="dcterms:W3CDTF">2020-08-13T08:12:33Z</dcterms:created>
  <dcterms:modified xsi:type="dcterms:W3CDTF">2020-08-17T12:55:21Z</dcterms:modified>
</cp:coreProperties>
</file>