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4" r:id="rId3"/>
    <p:sldId id="258" r:id="rId4"/>
    <p:sldId id="259" r:id="rId5"/>
    <p:sldId id="260" r:id="rId6"/>
    <p:sldId id="261" r:id="rId7"/>
    <p:sldId id="262" r:id="rId8"/>
    <p:sldId id="315" r:id="rId9"/>
    <p:sldId id="263" r:id="rId10"/>
    <p:sldId id="264" r:id="rId11"/>
    <p:sldId id="265" r:id="rId12"/>
    <p:sldId id="266" r:id="rId13"/>
    <p:sldId id="316" r:id="rId14"/>
    <p:sldId id="297" r:id="rId15"/>
    <p:sldId id="267" r:id="rId16"/>
    <p:sldId id="268" r:id="rId17"/>
    <p:sldId id="317" r:id="rId18"/>
    <p:sldId id="269" r:id="rId19"/>
    <p:sldId id="270" r:id="rId20"/>
    <p:sldId id="271" r:id="rId21"/>
    <p:sldId id="318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319" r:id="rId32"/>
    <p:sldId id="281" r:id="rId33"/>
    <p:sldId id="320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321" r:id="rId45"/>
    <p:sldId id="292" r:id="rId46"/>
    <p:sldId id="293" r:id="rId47"/>
    <p:sldId id="294" r:id="rId48"/>
    <p:sldId id="295" r:id="rId49"/>
    <p:sldId id="296" r:id="rId50"/>
    <p:sldId id="298" r:id="rId51"/>
    <p:sldId id="322" r:id="rId52"/>
    <p:sldId id="299" r:id="rId53"/>
    <p:sldId id="300" r:id="rId54"/>
    <p:sldId id="301" r:id="rId55"/>
    <p:sldId id="302" r:id="rId56"/>
    <p:sldId id="303" r:id="rId57"/>
    <p:sldId id="323" r:id="rId58"/>
    <p:sldId id="304" r:id="rId59"/>
    <p:sldId id="305" r:id="rId60"/>
    <p:sldId id="324" r:id="rId61"/>
    <p:sldId id="306" r:id="rId62"/>
    <p:sldId id="326" r:id="rId63"/>
    <p:sldId id="325" r:id="rId64"/>
    <p:sldId id="308" r:id="rId65"/>
    <p:sldId id="309" r:id="rId66"/>
    <p:sldId id="310" r:id="rId67"/>
    <p:sldId id="311" r:id="rId68"/>
    <p:sldId id="312" r:id="rId69"/>
    <p:sldId id="313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33CAC-620E-9FE0-44E1-EF6E72592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556099E-CBF5-255B-39C5-74E480DE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C80729-7C96-E3E6-6791-DB58A9D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8B3E50-DE62-7765-84DD-8773E8C2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CF78B0-8A53-FD36-D89D-E99DEF6B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03A93-BBBD-5DDC-EC17-CABEC771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796DBD8-9DAF-7B76-B6C5-37747933C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C22367E-FAA4-1E4D-3838-6F5FA1F7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72892E-FE55-1D42-752F-D0400063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F6C1B4-DE68-5A28-8ADF-83B33BB5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5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DE96AE-362A-CBD3-8D07-73216B1B6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7DA223D-C826-AD01-20C0-4464D70B9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57FD10-986A-9FFA-4FAC-657EC9F4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E88A40-A592-530F-8967-202B1AD6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171946-7C48-6662-D187-54CF8E23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7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0990E-697C-3BB8-46EB-10E7BB74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5CECF7-6257-0508-83B3-74EA5B3FA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F9D650-7FC0-B835-B576-4BDDDBF4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80C1EF-51C9-5A60-A8D2-9DFC4239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8189DE-6BDB-90ED-2134-0F555325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A1207-BCA8-0C55-A307-EFD62BB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3152A2-5E65-E20E-F9C3-F6827D2C8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4B5F2B-0D83-9BFC-8F87-5B462CF8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D3A05B-3B76-98D6-EAA0-3617A1D1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6D45B5-1B21-E45A-FD68-5DE6AFBD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5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8EC28-5EC4-CC07-382C-DBCC3C4E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E91448-EE7E-02EE-2842-353E6647D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F8DB8B2-48C0-6DE5-35A4-0CCD9A821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2FD36AB-E6D3-7FBA-6801-971AD5A5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FF279D0-3001-C7A5-C318-1E4E3A0F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42D4BCE-1696-EB50-C08D-C9B619A1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09C9B-EE59-6E31-5B6F-4A3EDE49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3FF86A-9C01-F63F-A7A7-E974C4669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65C8FD9-C906-568C-9832-FC2F1708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D63A2ED-9D7E-FC49-63E8-6C955F72B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4E65857-7E27-60D7-B359-59861F0CF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6AE32D2-CA62-AD0A-1C6E-9224F0F3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D82E07A-E735-BF74-491A-E354F96D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954C233-6B4A-C17E-CD4B-6A063F32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DF173-84F5-106A-64DC-5733B627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59BF2BE-1433-7F57-6187-173C68D1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AFE906F-2584-0A8B-28F2-68A9785D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B4F06C0-4CB7-FC9C-3824-7CA562BB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28DCD53-EE53-A568-9B60-6EDB3EE2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47A4C87-FB19-B46D-D751-4DE14FCE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6C5498-3881-5043-5217-F2B87A54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FBA55-4081-B6B3-25A0-D71B8ABA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A50B48-094F-B274-17BA-2C5D761C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4E9B2D-4CFB-F5B3-F0E9-B88261E0F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7EDC3-1363-9464-B077-FBA80122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711E5D-A8D0-58FA-330D-84228AAC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A8CB15-342D-91B1-6A1B-9D724A77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3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5368B-D29F-C5E0-191B-58228E85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AF5C64A-5682-7799-CC30-35E86A5C3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EC486E3-0F0D-D8CD-C2DE-F05C7B205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902D79-E806-FBCF-1D85-58BFFF31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2C921D2-CCA4-14EA-E8F3-9DB97A83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F383B2F-CF00-B9A1-B953-4E01DBDA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1FEF46-6728-55DD-5FEE-98148CA0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FAC22D-3F72-E7E3-2EC8-804B219E8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DE1C63-2DC2-2A97-A888-8EF0543D9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4FE2-727D-4A22-AE3B-FD88B2C6F44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A90A04-B552-B12C-A9EF-0A1CD6779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D866D3-D28B-4122-7AE0-0FBC7FBF9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647BE-0EC4-4A75-A596-AE1EEC0212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3D977ADF-3A1E-1126-E4F5-8873288839BA}"/>
              </a:ext>
            </a:extLst>
          </p:cNvPr>
          <p:cNvSpPr txBox="1"/>
          <p:nvPr/>
        </p:nvSpPr>
        <p:spPr>
          <a:xfrm>
            <a:off x="3201758" y="1295221"/>
            <a:ext cx="5655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Søren </a:t>
            </a:r>
            <a:r>
              <a:rPr lang="da-DK" sz="2000" dirty="0" err="1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Voxted</a:t>
            </a:r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da-DK" sz="36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Organisation</a:t>
            </a:r>
          </a:p>
          <a:p>
            <a:pPr algn="ctr"/>
            <a:r>
              <a:rPr lang="da-DK" sz="24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– fra teori til praksis</a:t>
            </a: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201757" y="4308991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Modeller, figurer og tabeller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8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89DAACC-D8B6-30B8-B61A-5EA94D0D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2" y="1538287"/>
            <a:ext cx="61626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8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61351BF-F1BF-2BCC-DDBF-77EFB221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428625"/>
            <a:ext cx="66675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7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E122E46-8E98-A1F4-54F3-F0D0083E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695325"/>
            <a:ext cx="88868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7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4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9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1FCB01E-A561-0E1E-F248-C0F2C93E6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71475"/>
            <a:ext cx="78867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1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618942E-1A4C-C94E-D7F3-94800D27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1471612"/>
            <a:ext cx="77438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7A14CB8-8D36-A655-A4D3-612AC95E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1195387"/>
            <a:ext cx="78295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7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5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2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1D04CDF-CB8D-2D77-253F-015A47F5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723900"/>
            <a:ext cx="75628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7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2C9D138-ACA0-8432-638C-F69FD2376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1071562"/>
            <a:ext cx="76104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1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2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088E988-94AC-329F-CF4D-1F7C39F69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754" y="0"/>
            <a:ext cx="8360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6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4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AE49E4C-C7C3-136F-CC57-EE7B96B1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519112"/>
            <a:ext cx="88296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82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A5F4E70-F8D1-F076-D983-3F1C71465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0" y="0"/>
            <a:ext cx="7556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306393F-E557-82F3-11B8-C26DD8684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731" y="0"/>
            <a:ext cx="7192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1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B53160F-82D0-FC23-218F-D573CC0E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1038225"/>
            <a:ext cx="75628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2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7CAFE70-A076-4F67-F6B9-BC399E181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2514600"/>
            <a:ext cx="79152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6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12AFA3C-7946-62B7-FD9D-BA676B9A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390525"/>
            <a:ext cx="74961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3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9E50D86-0C51-C6C0-0428-0D995502F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064" y="0"/>
            <a:ext cx="7561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89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811775D-9F54-9B60-7DCF-EE3E43982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1157287"/>
            <a:ext cx="76581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4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4B9EBE3-C1B9-16D9-CD34-516E4A88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233362"/>
            <a:ext cx="94964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84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30E446F-9E94-8E80-1113-9E7BA249B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004887"/>
            <a:ext cx="79629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30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811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8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26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CA08D7C-3F75-BDF1-B214-EA40F5A35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895350"/>
            <a:ext cx="74866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19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9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8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36E1AFD-EC4E-809B-CA14-C0B50B8D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990600"/>
            <a:ext cx="77819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9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21F67EA-A81A-3E62-CE73-C6337901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1971675"/>
            <a:ext cx="7181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13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D20B366-BBE4-B854-F622-6B859BFA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1704975"/>
            <a:ext cx="77152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CA1C2A8-E324-E1D3-28F9-6036C979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75331" y="-381537"/>
            <a:ext cx="4623106" cy="78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91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D86B86E-7246-7864-48B6-668D7764F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647700"/>
            <a:ext cx="89725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7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B3E7FB9-A2CD-F0F8-CE5D-F801AC12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03923" y="-391926"/>
            <a:ext cx="4384155" cy="78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7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61705B5-C09B-2748-E02A-FA269329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951" y="0"/>
            <a:ext cx="8134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9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2783962-A42D-C9D2-C9CF-611E46A01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561975"/>
            <a:ext cx="81534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7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D901E05-739E-68EA-2A61-140E1AC3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266" y="0"/>
            <a:ext cx="8009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09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21C49D8-7DB0-1091-C5BE-15FC105BA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637" y="2457450"/>
            <a:ext cx="73247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01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528BF1C-A67F-3EBF-9971-15A1E8EBD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2" y="1614487"/>
            <a:ext cx="78390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86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10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4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2D64FA0-157D-99F1-60AE-D932ED44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585787"/>
            <a:ext cx="74580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47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1B53A8A-A78A-D5F2-113D-D3D62B795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652462"/>
            <a:ext cx="76390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68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641ACE4-FE0D-BA1C-5EBC-7F4E4379B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204912"/>
            <a:ext cx="78486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6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AF4437A-B159-7AE6-CBF7-05C004EC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1571625"/>
            <a:ext cx="73056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13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0414B5-715D-672B-7DD3-7738A5DCB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33337"/>
            <a:ext cx="75533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4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8D3B83F-A523-8DF5-7ED5-66798A28B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752475"/>
            <a:ext cx="76962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07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AA5546A-C8D1-EE55-67F3-413ABA938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1252537"/>
            <a:ext cx="87439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06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11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8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554B1-269D-CA88-DB4D-E31B225B8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1038225"/>
            <a:ext cx="74295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542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42EE68D-36ED-CE3D-A214-96465F45C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55" y="0"/>
            <a:ext cx="6590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6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4B83A4E-FC75-CC16-DC98-3F3EF2B63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976312"/>
            <a:ext cx="70866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98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260A067-D0E5-187D-1C5F-2E39A4B13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105" y="0"/>
            <a:ext cx="6621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16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C1C91EE-03F1-ED0F-749E-546A2C7B9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42875"/>
            <a:ext cx="93154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616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12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40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5360865-AF67-5FD4-254F-DA7F3032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1490662"/>
            <a:ext cx="69056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83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88FFE25-85E4-BA43-9B44-738DB0D8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990725"/>
            <a:ext cx="74676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8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E85D885-8E83-8AAB-B9DB-9DD504707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256" y="0"/>
            <a:ext cx="7805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321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13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61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DDED5F4-1DBF-3F9F-29BB-1E548A8D1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77" y="-19050"/>
            <a:ext cx="5074446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03AF2E4-BB46-4AD5-9A32-307B28333B0E}"/>
              </a:ext>
            </a:extLst>
          </p:cNvPr>
          <p:cNvSpPr txBox="1"/>
          <p:nvPr/>
        </p:nvSpPr>
        <p:spPr>
          <a:xfrm>
            <a:off x="7908561" y="6531173"/>
            <a:ext cx="5798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4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Tabellen fortsættes på næste side</a:t>
            </a:r>
            <a:endParaRPr lang="da-DK" sz="20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216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C1557B7-902E-F99E-97CF-4D0314C6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D1C2F96-545F-DF59-5B35-9A2AD90D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437" y="0"/>
            <a:ext cx="5371125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CAC6902-B7BB-A15C-3C9F-223AF0C46D03}"/>
              </a:ext>
            </a:extLst>
          </p:cNvPr>
          <p:cNvSpPr txBox="1"/>
          <p:nvPr/>
        </p:nvSpPr>
        <p:spPr>
          <a:xfrm>
            <a:off x="-1244583" y="166949"/>
            <a:ext cx="5798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4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Fortsat fra forrige side</a:t>
            </a:r>
            <a:endParaRPr lang="da-DK" sz="20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311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Kapitel14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49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5693F86-B531-28E9-89D8-FADFF310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18" y="0"/>
            <a:ext cx="7077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043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51EC9E0-E644-A3C7-65D5-008872464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528637"/>
            <a:ext cx="71818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209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140389A-10DE-F5EF-F364-D48905230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2" y="404812"/>
            <a:ext cx="71913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173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40A28CB-F436-6E0E-DAAD-EDBC4FBAF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1557337"/>
            <a:ext cx="64198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209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DEFD7A4-CCE7-483C-2FCA-A47E7612B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928687"/>
            <a:ext cx="66865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914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2BD2E27-DAAC-E4D3-C2D5-EB90A44FB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990600"/>
            <a:ext cx="66198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21DBBBB-1BBF-D3D3-05A2-FF90DE73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63373" y="-889539"/>
            <a:ext cx="4865253" cy="86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3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4684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3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1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B20E31-A16F-4DDE-403A-559F0CA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476250" cy="72263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1830DDB-7DBC-550B-1D63-58913B04C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2" y="1671637"/>
            <a:ext cx="57435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45</Words>
  <Application>Microsoft Office PowerPoint</Application>
  <PresentationFormat>Widescreen</PresentationFormat>
  <Paragraphs>19</Paragraphs>
  <Slides>69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69</vt:i4>
      </vt:variant>
    </vt:vector>
  </HeadingPairs>
  <TitlesOfParts>
    <vt:vector size="74" baseType="lpstr">
      <vt:lpstr>Abadi</vt:lpstr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Fink Hesselholt</dc:creator>
  <cp:lastModifiedBy>Nanna Fink Hesselholt</cp:lastModifiedBy>
  <cp:revision>3</cp:revision>
  <dcterms:created xsi:type="dcterms:W3CDTF">2023-09-04T12:10:02Z</dcterms:created>
  <dcterms:modified xsi:type="dcterms:W3CDTF">2023-09-18T12:40:18Z</dcterms:modified>
</cp:coreProperties>
</file>