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4" r:id="rId17"/>
    <p:sldId id="283" r:id="rId18"/>
    <p:sldId id="285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75" d="100"/>
          <a:sy n="75" d="100"/>
        </p:scale>
        <p:origin x="1236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51949-F9E5-5D47-6C2D-DF771229F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3595E3D-6B5A-CCBC-BC21-205222E5E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3B3558-A70E-7DC9-AA7C-FF064C89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3A43-7199-4B81-AF49-20340398ADF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653C3EF-8A1A-0314-F1FD-AD99E374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9F741C-18C9-89FE-B053-3BCE80A80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EA42-2325-494D-BB7B-39D014727B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3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4C4F6-294F-5E3B-4BC2-975B57F9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16F67D4-80CD-EE1A-B9FA-5DA1A5DC3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70D4C69-9C2E-CFCC-73F9-E7BB24EE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3A43-7199-4B81-AF49-20340398ADF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CF28D76-AB1A-969B-DFE5-02DCB344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7AE5D4E-D6E6-EA4F-3171-1880F5B2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EA42-2325-494D-BB7B-39D014727B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5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7C4FC5E-0361-04C2-7834-B5D00450E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985AE28-6121-6CBF-FF5E-FB5F537B9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4D47931-C85B-8990-A707-D79D166D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3A43-7199-4B81-AF49-20340398ADF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961B8F-CF82-49A3-B6A5-C6541226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E4D9D3-1AB1-9A4E-2DC6-90A6AE22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EA42-2325-494D-BB7B-39D014727B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9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47363-082E-D4EE-6C07-BF160597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E0752C8-B750-812F-4F07-6BBB3E4AA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6257C3-7A89-AC35-592B-19BC9C8B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3A43-7199-4B81-AF49-20340398ADF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6D7D5D8-338F-EE04-BFE0-03C35D1B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761F2EA-7B38-E6E6-1E83-DC03D7B7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EA42-2325-494D-BB7B-39D014727B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179DC-432A-0AE6-673E-B9DC8EE4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7DE1B9-3EDA-7703-90DB-7A5CDAC43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D572D95-7B18-6FFF-FB51-2CFE6227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3A43-7199-4B81-AF49-20340398ADF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9C5881A-812F-9DFF-E2F5-560BBAA9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DA3A27-7CFD-E065-33B5-B3300E6E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EA42-2325-494D-BB7B-39D014727B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6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96BFC-340F-9098-A162-9DF263BE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805FB0-B95D-7A18-0981-BB945A8D4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4F6CB33-95FB-C186-3841-F256D550D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4307998-1ED7-B121-0DC0-DE46170C3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3A43-7199-4B81-AF49-20340398ADF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F394149-8268-BEB9-48BC-898AD32D0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68E3CBF-6486-C060-ADFB-7874CEF2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EA42-2325-494D-BB7B-39D014727B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7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2724A-AD88-6DAC-FE7B-A7146AB1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74A472E-73DF-0755-3689-958A0B027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3681A1A-DFDA-EC5F-469E-A7F672B63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6F7FDC5-A1C9-3688-9DF1-CE0FE0307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A9F3A45-DD1B-E3D7-6651-E1DF5BD9E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276231E-BAFA-4EC8-3DEE-C1251B19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3A43-7199-4B81-AF49-20340398ADF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5D99223-D7CC-15A3-643F-B709A0DF4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D467812-D441-2A2A-4591-41210F06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EA42-2325-494D-BB7B-39D014727B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0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3C26D-02EB-3610-8E86-A9366320D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50B2FC5-0F6E-0A28-6486-C9AE4D155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3A43-7199-4B81-AF49-20340398ADF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5A21530-19BF-D667-E933-A6ACB996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F51D83-8120-52F4-AC38-4C65E3B5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EA42-2325-494D-BB7B-39D014727B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0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F7C3175-B699-E47C-6E93-8CF41B0E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3A43-7199-4B81-AF49-20340398ADF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9066017-0ADF-DF49-96EB-936680FA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343B3-30CC-417C-0B62-AED28F2F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EA42-2325-494D-BB7B-39D014727B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9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CEC25-243E-5199-B248-0DABD571A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DE66A1-53B4-F8DF-1066-AE30E20A0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58DCEB2-E520-D238-C352-C28319E07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02B0ECB-CD9C-025C-5595-D69345EF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3A43-7199-4B81-AF49-20340398ADF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8D53487-EF9A-DE14-206A-4A76ACB3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4EBA9CB-A6CA-0F82-1B5C-B6F9AC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EA42-2325-494D-BB7B-39D014727B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2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979DB-B1A9-6DAB-BEB9-90B712BA8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1E594AA-6502-633D-F0C6-B7DF86DDA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06D664C-572B-5373-A2B9-7AA0AAE2F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F373678-844D-B657-5F5E-314DA8F3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3A43-7199-4B81-AF49-20340398ADF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06FB0B8-6A00-BCDB-9F79-D0C4923F5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96513C1-47E2-8E43-0260-08271446C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EA42-2325-494D-BB7B-39D014727B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0B1C912-3D99-96BD-27C7-A0127DF2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EBA062A-EE00-DB0B-D24C-3F90B42E3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0D03AF-C65E-587F-8C86-198F77E28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23A43-7199-4B81-AF49-20340398ADF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3FCC10-DE65-F1D4-A20B-DA7D9280A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4476160-57F7-7F82-2A2F-BCF75B054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4EA42-2325-494D-BB7B-39D014727B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7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D977ADF-3A1E-1126-E4F5-8873288839BA}"/>
              </a:ext>
            </a:extLst>
          </p:cNvPr>
          <p:cNvSpPr txBox="1"/>
          <p:nvPr/>
        </p:nvSpPr>
        <p:spPr>
          <a:xfrm>
            <a:off x="3201758" y="1295221"/>
            <a:ext cx="565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Christina </a:t>
            </a:r>
            <a:r>
              <a:rPr lang="da-DK" sz="2000" dirty="0" err="1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Aros</a:t>
            </a:r>
            <a:r>
              <a:rPr lang="da-DK" sz="20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&amp; Erik Bagger</a:t>
            </a:r>
            <a:endParaRPr lang="da-DK" sz="32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endParaRPr lang="da-DK" sz="32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r>
              <a:rPr lang="da-DK" sz="36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Personlig kompetenceudvikling</a:t>
            </a:r>
          </a:p>
          <a:p>
            <a:pPr algn="ctr"/>
            <a:r>
              <a:rPr lang="da-DK" sz="24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– i den finansielle sektor</a:t>
            </a:r>
          </a:p>
          <a:p>
            <a:pPr algn="ctr"/>
            <a:endParaRPr lang="da-DK" sz="24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endParaRPr lang="da-DK" sz="24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8921108-DCF2-5F8A-51AA-5013DDD1AD09}"/>
              </a:ext>
            </a:extLst>
          </p:cNvPr>
          <p:cNvSpPr txBox="1"/>
          <p:nvPr/>
        </p:nvSpPr>
        <p:spPr>
          <a:xfrm>
            <a:off x="3201757" y="4308991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Modeller, figurer og tabeller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8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4EF368E-4DBF-9562-D82F-27ED16D2B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537" y="109537"/>
            <a:ext cx="816292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6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4069280-D3D0-F0FC-8138-B92429609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387" y="157162"/>
            <a:ext cx="827722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8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77E8590-DB05-FDA9-F7A0-CFC7E0C23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332" y="0"/>
            <a:ext cx="5917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0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FE5F2A0-F5F7-E00B-2C2B-14F7CB11B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336" y="0"/>
            <a:ext cx="8021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15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FAB6F6D-A457-6B0C-BDB1-074F610F4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012" y="109537"/>
            <a:ext cx="818197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67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CB505C1-4C9F-17B4-E945-BD2579019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2" y="762000"/>
            <a:ext cx="661987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24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5F9239E-B284-AD04-CA59-6170B6701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62" y="90487"/>
            <a:ext cx="814387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44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7CC0EA7-A374-A0A9-DE70-85505AC87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737" y="809625"/>
            <a:ext cx="72485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48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8921108-DCF2-5F8A-51AA-5013DDD1AD09}"/>
              </a:ext>
            </a:extLst>
          </p:cNvPr>
          <p:cNvSpPr txBox="1"/>
          <p:nvPr/>
        </p:nvSpPr>
        <p:spPr>
          <a:xfrm>
            <a:off x="3268435" y="3026291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Appendiks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63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BEE7B94-A635-3A5F-2511-A5DC524D6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2085975"/>
            <a:ext cx="69723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9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7EA7F51-9E46-2DFD-C12A-07FFF9D2E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37" y="423862"/>
            <a:ext cx="922972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06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4F89575-F5BD-6F22-456C-7487014EE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2" y="1300162"/>
            <a:ext cx="70008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74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10F8C65-B341-7B6C-C145-8BF584512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307" y="0"/>
            <a:ext cx="6401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27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73505B3-ACD3-293B-6C0E-94B0CBEA5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266700"/>
            <a:ext cx="69532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6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0706E57-1A9E-9C4E-FA6A-C073CF419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2" y="1781175"/>
            <a:ext cx="70008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90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26750F6-18FC-EA47-6D97-1C4256B0B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820" y="0"/>
            <a:ext cx="5986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06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A9A70DD-7848-9F7B-312A-E5C9ED191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1976437"/>
            <a:ext cx="69342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28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DCBD761-B720-000B-E295-FADA51BB0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109537"/>
            <a:ext cx="693420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01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BDC80BB-2926-BD2A-A9AE-AFA90115B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5" y="1900237"/>
            <a:ext cx="69913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04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E2A5EAA-D0F0-2991-FF16-CB6EDBF8B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637" y="0"/>
            <a:ext cx="8310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9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69CCC20-0D6B-408B-DB71-591162D3B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909762"/>
            <a:ext cx="73152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25B33BB-7794-80EB-81CC-A405597B8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972" y="0"/>
            <a:ext cx="8252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62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7EB4EED-6EBD-8A3C-D6A3-AA63636D4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421" y="0"/>
            <a:ext cx="5951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36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5EFE835-7D45-D7E4-5A36-0FE38D678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5" y="1438275"/>
            <a:ext cx="70675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74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C40439D-3ACF-0936-079D-F85B6CD1C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90487"/>
            <a:ext cx="691515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20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24CB2FA-8EE0-2880-ADCD-4D06813B8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37" y="1781175"/>
            <a:ext cx="70961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49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0EE9708-1251-BAB5-7222-7F08D6825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298" y="0"/>
            <a:ext cx="5987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44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AD375C7-B97A-A191-13AC-EEF649686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512" y="1990725"/>
            <a:ext cx="70389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46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F45E1FA-DCB1-4E66-3810-82A14DFAB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137" y="204787"/>
            <a:ext cx="694372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75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724FCF8-E126-5802-1AAC-D13E7878D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275" y="1824037"/>
            <a:ext cx="70294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4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8428581-12D3-17EA-DB9D-BBC32B23C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37" y="28575"/>
            <a:ext cx="8239125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9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0F5410C-4CF3-6760-DB6E-A18AB2740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2" y="119062"/>
            <a:ext cx="833437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1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D1C60BD-A5BF-002B-6D0A-4DA60B6C9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698" y="0"/>
            <a:ext cx="8246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4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1D778CA-C20C-6740-8308-0613CDD82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573" y="0"/>
            <a:ext cx="8058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4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62926A6-D7D1-D024-41C1-FBA0BAAF7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61912"/>
            <a:ext cx="802957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95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82D57B-D177-266D-3673-808C750C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0050" cy="687265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F620C88-D8D0-458B-F868-1158134CB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10" y="0"/>
            <a:ext cx="8096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4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</Words>
  <Application>Microsoft Office PowerPoint</Application>
  <PresentationFormat>Widescreen</PresentationFormat>
  <Paragraphs>6</Paragraphs>
  <Slides>37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37</vt:i4>
      </vt:variant>
    </vt:vector>
  </HeadingPairs>
  <TitlesOfParts>
    <vt:vector size="42" baseType="lpstr">
      <vt:lpstr>Abadi</vt:lpstr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Nanna Fink Hesselholt</dc:creator>
  <cp:lastModifiedBy>Nanna Fink Hesselholt</cp:lastModifiedBy>
  <cp:revision>1</cp:revision>
  <dcterms:created xsi:type="dcterms:W3CDTF">2023-09-04T11:44:48Z</dcterms:created>
  <dcterms:modified xsi:type="dcterms:W3CDTF">2023-09-04T12:05:57Z</dcterms:modified>
</cp:coreProperties>
</file>