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3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23-01-2025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00200"/>
            <a:ext cx="9144000" cy="2887225"/>
          </a:xfrm>
        </p:spPr>
        <p:txBody>
          <a:bodyPr>
            <a:normAutofit/>
          </a:bodyPr>
          <a:lstStyle/>
          <a:p>
            <a:r>
              <a:rPr lang="da-DK" altLang="en-US" sz="4800" dirty="0"/>
              <a:t>Susanne Meldgaard (red.), Lars Boserup Iversen, Holger B. Nielsen</a:t>
            </a:r>
            <a:br>
              <a:rPr lang="da-DK" sz="5300" dirty="0"/>
            </a:br>
            <a:br>
              <a:rPr lang="da-DK" sz="5300" dirty="0"/>
            </a:br>
            <a:r>
              <a:rPr lang="da-DK" sz="5300" dirty="0"/>
              <a:t>Indkøb og forhandling</a:t>
            </a:r>
            <a:endParaRPr lang="da-DK" sz="4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4E2A4E2-214B-4D7D-9691-D940BEC8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6591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6A5EFA0-2D43-A65F-1BDC-75317F9C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" y="0"/>
            <a:ext cx="553710" cy="6858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A72C27A-7CB3-79B5-2150-465D3E171FFE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D02E-52BF-6A9B-EFCD-1352902E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26815E-D30E-CA82-BB34-0E1E1C5952B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07DC18-8F5B-18B7-35E4-49BF155E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56E3BCD-1338-B384-63D3-9E5491F8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690687"/>
            <a:ext cx="51625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2369-E729-A1C8-8C15-716D1968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7E94DB-C44D-E94F-6B2C-0F51D42F581F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49B5E06-A816-5F66-C361-F638BF9E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33B503C-3694-1590-ADDB-19F30355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371725"/>
            <a:ext cx="5086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670B-A610-5A6C-FB9E-4A07B828C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BFF0B95-C927-B71B-49AA-8A951AFEDB0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19EB4D-AB19-8A1C-0707-413FCF51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37BCB4D-ADEE-E617-B06B-A50E59FA2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62" y="1047750"/>
            <a:ext cx="51720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2820-9DDB-36D9-4572-79604B7F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85685D2-450A-E796-B36C-20DF7458AFA4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7FAFF91-47BC-9F93-647F-239E64A72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8110153-E83D-70F8-BCCA-43A9AD5F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090612"/>
            <a:ext cx="52006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1E9B-BB03-3917-B190-0E0AA82E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8C7559-2BF4-ECD5-4740-3DCB7289C706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58414F8-A740-6047-193E-A7520B36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F974F86-1E68-DCE7-15CB-C84EEF48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262" y="1509712"/>
            <a:ext cx="4943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1D801-64BA-6E96-27C0-8C7F9FAC2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B2D12CA-E5AA-FE6D-6C43-D26A302523A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BCC4BE-09DA-ABDE-1359-7D27DEE6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AC4DD0B-3D9F-DD1D-930E-CA99591B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262062"/>
            <a:ext cx="51244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B2AD0-7EE4-EC87-C10A-6AF91CCD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FBCC54-3B11-D9E7-8953-67EF84D8630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3F51F23-2400-3C1F-9CB6-6B54E254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BA794BE-E9AE-FC07-FAE9-D11318D3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7" y="1433512"/>
            <a:ext cx="45434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3F173-A72F-77E9-D7E8-B276F54C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5991915-AB57-9DBD-ED4E-6A018294B61D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0B220B3-66CD-8470-E8AA-62B2DC3A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CEA2BEF-F1F1-5F24-EA50-759E0956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2024062"/>
            <a:ext cx="51625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01F8-D4DA-5B0B-21AB-F454B501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D5EA32-E27C-02BA-6862-B5051D144485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504B6AE-CA57-496A-A308-049932D76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122A71F-E6B3-73D2-CF29-5F075A04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0" y="523875"/>
            <a:ext cx="52101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BED7-299F-03F8-F135-79156DE0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06B7873-BF12-DC74-6C02-FA34D89176FF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B5AAD32-64D6-45ED-B595-A236E0D80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2DD9DB1-1E2F-4577-1F3F-488ADC40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1443037"/>
            <a:ext cx="52387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1ECB00-9043-474C-8C23-D5B551EA6147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414E9CB-1FB3-EEB0-5F1F-1BEF13AE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3E7C667-9DC1-DD1E-9C0C-DABCB36F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239" y="1500228"/>
            <a:ext cx="6317046" cy="32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C9E1E-0892-5181-120D-11803EDA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69108D2-BC57-D32D-66D7-19A8B61FDD0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142A8B8-3F8A-A28C-0AD9-5639C7D3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B8AE805-896F-22C0-67DB-3156907F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90" y="1724590"/>
            <a:ext cx="6483178" cy="33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9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A547-F14A-7C3E-6978-B01A4845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91F29E-50F9-368A-DDF8-B9BD8E55D86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CE8B7E-BC98-68E7-BD7F-25678BE2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6AB5F37-DA13-B3F9-C394-9164AA28C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1828800"/>
            <a:ext cx="5248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B844-B538-BB15-90D0-2861BB39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4536B86-9B84-747B-E175-0B045100505C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5EC645-B1CF-2616-6F73-1E981359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8F9C021-1CCE-C25B-B0F3-1AFF3EED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1262062"/>
            <a:ext cx="47434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19C5-CCFC-8988-7F37-328AABB5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CE3F058-C3AD-785C-486A-4130C91F1C69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69F760-2A89-072A-4D3F-AD85B9F9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6E6FDC6-4DDC-6025-B247-C94551EB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74" y="62813"/>
            <a:ext cx="4676647" cy="60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919E7-F6ED-8220-6D31-6475D9041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C2A99D-0AD2-6893-ADD9-43BC56236491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E517328-7D36-7B6B-29B0-07DFED40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B03FB83-DA8F-0609-1B0E-71ED323A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733550"/>
            <a:ext cx="51530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3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32CB5-D7A8-CB2B-8D84-B185A474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EA1B96F-D6AF-A2B2-630C-76EB73329E44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3B4DBC-40B2-874D-9E31-D2A8F942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CEF19D3-7BF5-AD8F-A1FE-B9DF6A10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1219200"/>
            <a:ext cx="45148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71A2-5F2F-AA05-AFFC-B424A7F4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DC9F69-4605-2F86-A7D7-9E5BA4DDD772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74EFA6-3BFB-4DF2-14F2-4E33485E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87C4D29-83BC-8B27-24EB-65B3A2ED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990725"/>
            <a:ext cx="51244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8ECB0-6BD5-A448-CF98-7EF1B985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716D54-43F5-B758-6CC1-D70F7CBC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278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973A1-DD63-454E-D6F3-F8A4B740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82CD90-28F7-3CBC-3114-1B60A3C57AD6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FFD740-4C06-18A0-F27F-E40AE129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EED2D84-283F-465A-C421-226F9BB4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733550"/>
            <a:ext cx="5153025" cy="3390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C3876C5-CE69-D2CC-5D7E-E6862E60E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1719262"/>
            <a:ext cx="5238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62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DD0EA-020A-798A-433C-771594BB9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00CD13-978F-4EB5-A084-1B3F946070C9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BE7E60-544C-89EA-136E-46253BAB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E0FAEEC-AE53-CA4C-7E4E-195321DC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7" y="1728787"/>
            <a:ext cx="51149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B31B-49BB-866A-E229-554BE6DB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C44647-EC8E-FAC2-F2B5-EEEBE7D030E9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A11F84-88D7-97B7-93A7-5156DF07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9DABAC7-AABE-5848-66D1-EEE7775BC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0" y="1302608"/>
            <a:ext cx="53244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1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E14A-318E-5B14-5CF4-E4344EA31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A4EA789-5163-EFEC-3422-DE4493319CB6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B1E50EC-AD33-04FC-C48C-CFFD70B26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62CDFF9-1C8E-EDF4-D0E4-B3F48027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762125"/>
            <a:ext cx="5162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7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9934C-46AD-F6A4-6CE2-837361D7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148321A-1B64-DBAB-4769-9CB108E604CC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1EDDCFD-9499-F123-27EB-309619FC3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405C1EB-47BB-C64C-48EC-92B5900D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91" y="238125"/>
            <a:ext cx="4824413" cy="59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0257-836D-A899-61FA-4FD8A174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3A0BC3-C47C-D814-BB4E-B86C26824EF7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A17A58-C18E-2B12-F1F3-DDC78E36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2865F93-E899-ABFC-2E4E-FA28CFA1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193" y="238125"/>
            <a:ext cx="4113614" cy="58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2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6668-DC6F-CA9B-9DE3-F5FAEF00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B39809-F292-5A72-5960-953A4B084382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1F6BFA-7F92-635E-71FC-53EDDD65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46C79A6-C676-5759-50E6-F235CD05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4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C5919-12F7-FC82-A992-F1FBD214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4D19F9-F5F3-7AED-372B-96A1D998823E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BB1200-EB30-8C75-EAC4-C40E61B3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655D9A6-A73C-5332-42A1-CA36B13F7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62" y="1338262"/>
            <a:ext cx="51720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DDE4-8148-2E34-73E5-579549A3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589319-721D-0EE6-F41C-DE33D22A8F38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804F31-37DE-E113-CD82-7BA8BE5C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00052A-D3D9-47BB-26FC-6AFBDB0A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400175"/>
            <a:ext cx="51625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1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5C7AD-DDED-7FBA-3F6F-8A74DE5E8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825980B-92EE-5C17-49FC-EE50BFB85B7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942220E-A0A2-B74A-D666-AE4AF5B8C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1A8B68-19EC-39A4-6830-53CFD4681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219200"/>
            <a:ext cx="5153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0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E96B-A8F1-46E1-1B94-F9E377FE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37AA171-C3AA-5F9F-4955-D1DC930DC82E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A5F291-B2A5-C1D2-A785-EA1A76AD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594A1EE-A106-FDBC-B9EE-528AAEFDD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2" y="1885950"/>
            <a:ext cx="4905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2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97E8-5BC4-DF58-8C18-AD1245F5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3008A95-3B01-29A0-B613-D45CFCC87EBC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413BA63-94EC-9027-9CFA-0F2D7D0B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3D1AD89-7E11-B595-2167-2A79DCF6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5" y="514350"/>
            <a:ext cx="5229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3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90501-EC1F-5D58-7306-085FB0A0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FA3413-2371-1BF5-9E81-CEE55DB0D94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6031174-9E04-1FEE-4870-0FA42641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D8770C4-219B-20A0-C0BD-216B5647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3" y="0"/>
            <a:ext cx="51244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755B4-4C9B-56FC-6214-662592F3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98762B-D23B-9E1F-E7CC-199D5CF78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268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AF8C-6390-2FB5-024E-F0E31B10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3A9F0C0-913F-AF3D-5CD8-9995B0D19711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F1D521-6016-5CC7-7F7E-36E49E72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C93967E-FC27-5165-CF58-5D83C66B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866775"/>
            <a:ext cx="50958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3DBD7-75EF-E0A4-C360-21C527D0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8E05C45-08FC-5588-70CC-FAFFB273CBB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2EBC77B-66BC-2D03-3670-B6233082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76B5295-B98B-FDD6-AE38-4BADB64A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1652587"/>
            <a:ext cx="48006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3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985DF-1D94-7B30-E1F3-64724BE5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E1937E-9D0E-B5B5-99C8-650E89FA0B8B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C6E044-DD3D-53D2-0085-D2C3F237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903E50B-671D-06AE-B240-5E7A5483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7" y="838200"/>
            <a:ext cx="51149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E4080-06AA-8DAF-A3B6-D7121337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652329B-CA4B-21AB-A5BF-FEE960DE375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EFE1FF8-586C-79B8-6AA7-1FAB3968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6E9F871-90C7-29CE-2854-778B4F5D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51" y="2520778"/>
            <a:ext cx="6348124" cy="18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57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7611-1738-739E-2E52-B8F9FAD4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487E1C1-CF3A-7D73-D8C7-848C512F7092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658010-B3C5-B436-D6F4-A6BBD769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3C1B913-B7BF-7EB8-2FA2-1BF12AD2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62" y="2162175"/>
            <a:ext cx="51720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5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05CF-E6DD-0106-6137-E08638C23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2CA3E8-6AD3-5E11-9453-8DD4DB0E102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91436F8-0FD2-CCF8-D981-AA4AE232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35DEC83-3FB0-83C6-0002-AD4334C0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981200"/>
            <a:ext cx="5086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9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5706-0C5D-E074-04EC-3C3AA54FA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E5C3BB7-738B-845B-6DA7-817D0A366C3F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B78530A-C3E0-C2C1-1E47-19F1356B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8C28903-3BA1-69AD-75A5-49F37832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733550"/>
            <a:ext cx="5153025" cy="3390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E98C8D-729A-5299-5ED2-164EB4AC1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37" y="1500187"/>
            <a:ext cx="51149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2DB2-AD6B-3B92-9A17-FFFBB3015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DD8B23-4ED4-E05E-000F-F52C1D097817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0AAD92-E5E9-E66F-E8A6-CC0CAF1F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BC54BEE-403F-CFA1-E520-6F240C55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2071687"/>
            <a:ext cx="52482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7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3F18-EE12-8DE5-A246-CE846679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AEA9EC2-3647-09FE-4F4B-A354C7169F4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662A40-1401-109C-4CED-BC233E87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1488C40-07C2-5CFC-722D-C374FF13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504950"/>
            <a:ext cx="4914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21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8B45F-0B8F-6CD4-5924-E841470C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261618-32A4-16D5-36CB-9D45FB0FFA08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F93281A-C469-5A53-7AC6-61EA1AEDD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D182650-2818-A387-8F44-013FB724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1514475"/>
            <a:ext cx="45243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1129-D64B-5B44-5B6E-9D045132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2E3990-8A7D-BC0E-41EF-02A20DF8621B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08CD49-0D5C-877D-3340-D38BC7E9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97A93FD-CC87-A9B1-D142-D8B98DA2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62" y="2125363"/>
            <a:ext cx="6571005" cy="25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83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2D62-651A-899E-E06C-EC27E397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493FFCE-8E52-2299-323E-4E744DCD307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598AE74-E4F5-B1CE-B259-140647D8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6E64E7A-3ED6-70ED-800B-8F7AF247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1666875"/>
            <a:ext cx="46863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5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AC3B7-0F16-1EC9-A5B8-9F3E6748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7E31A4-D91A-6129-803F-3CA96DB8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869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9D69-5799-FDD2-069B-245A16FD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8BAC27E-E058-A529-3011-126C4C33862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50E4303-EDFD-A805-DFF8-41330783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2E583F6-6426-0438-05A8-C19658730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1600200"/>
            <a:ext cx="50577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7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E52B3-2691-74BD-138E-680B5754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EB2B7B3-45D5-13E9-02F5-FD7E2746A0E2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AC0B187-F470-6784-330D-F2AA0A6A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7D5F56D-B30F-D85A-5270-BF388876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904875"/>
            <a:ext cx="51530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6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8D39E-D7BC-DBE7-5675-4AB4A241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4C06DA-AF9A-209E-FAA7-08E59FD3F825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3A260D-9113-65C3-9756-B6FE07B9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329DBAA-4291-17CE-D63C-1DF416EC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862012"/>
            <a:ext cx="51435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0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D667-9534-0686-4BFC-D67FF3144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55E213-5355-D9EA-AD0C-874D072EFEF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9FECBD-D454-5EE4-8C38-F10AF78F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688257D-DFDC-511C-B9B4-EFB967C2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1543050"/>
            <a:ext cx="5095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4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7B96-4045-D13F-8BD5-71242E26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563D2A7-02E2-5FEB-38DF-DCDA516FC6E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89E0673-07BE-40D1-CFD8-C7E9490E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764F5B9-F672-C861-7BA4-12E09FE8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576387"/>
            <a:ext cx="51625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94501-D986-F155-B713-DB3F9462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CF50BF8-F442-ADAF-769E-E0B7413925DC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7A76370-B684-E06D-DF96-BF7BBD80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6D80467-4FBD-D95B-B63A-639C3A5D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733550"/>
            <a:ext cx="5153025" cy="3390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B1C99DB-F759-65ED-44DE-217ED2F87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487" y="1662112"/>
            <a:ext cx="51530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77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D6A6-3858-D575-AFE8-C80E2B536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1327A0-4392-C1A0-790B-301DD889BED6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2E4334B-403F-525C-3FB6-C5DF92F8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E03697F-8A5A-B3F9-6F8C-74BD24D6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87" y="1733550"/>
            <a:ext cx="5153025" cy="33909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B64CB06-0DE9-7CE3-740B-73590B38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62" y="1023937"/>
            <a:ext cx="51720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66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3969F-E7CB-274F-4C4D-67D489E3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9284D62-85EE-70E4-A352-CD5B1E445BF1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11C26FA-6FC6-D8FF-DC23-70D6E97B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76A06D4-EAE0-A9D4-D7E5-F46811CD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1385887"/>
            <a:ext cx="52482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B25DC-537E-11FE-D39E-A430DCE9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1C8D6B-2D36-6548-CA38-FB02E6B9213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FF0581E-A5E6-4F5F-9988-E5088F63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1F3EF46-A0CE-8D0C-3D73-CAF69D7D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418" y="1837038"/>
            <a:ext cx="6976905" cy="30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5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0CFC2-DA48-8CF6-1AAF-D1D027F8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D06DE3-5A09-8E3C-BA60-819691981436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BB0AF50-F24F-53DA-47DA-310DD6F8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B665565-12AA-9537-6EEE-090A6D91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376362"/>
            <a:ext cx="52006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EAEC-9653-4E21-D807-F371868B5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5EDD20D-B521-7CB5-2AFC-2683D6E06EC9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8DE391-E820-83EE-70B5-1A0C9ABC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327FB3F-E559-F0F9-E05D-DCE763FE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2" y="1381125"/>
            <a:ext cx="51339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02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6FD7-2E66-E262-D269-36360289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0ADA8E-F998-3DDD-024B-6F793D535F49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F34773-CA52-1A0B-3E11-F2FB97C8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001F494-2ADB-A075-6998-1221F5B2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7" y="2295525"/>
            <a:ext cx="51149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8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A12D0-0663-17DB-C30B-F49D18DE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99A3E1C-ED36-783C-4FDC-09944DA749BF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C736850-4EAB-5169-8EBB-480B35DF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17CA4A7-BBF6-A06E-C2E7-2CE729A9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3" y="1195387"/>
            <a:ext cx="48958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9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EDB4C-7BB6-D7C2-FBBA-F3BA89F4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C35EEB7-5508-4C55-9680-226AC6845903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3C1BB81-AA79-EBED-8F7E-5A64DBF5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825044-39EA-A95A-13C6-8583113A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2" y="1162050"/>
            <a:ext cx="513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21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38D8-10B5-59C8-C8B2-CBDEC941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79CEB7D-61B7-3162-F1FA-805DA98DA65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14C226F-3D26-A2A8-C290-C9194DB8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FA9431A-8A52-F9A9-22CB-8BE1550F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824037"/>
            <a:ext cx="51244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4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4E4A-9341-2EBE-90A4-133BE0C8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C5CFAB-235C-5BE0-8448-03963A9763B8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881769B-2290-5209-866D-DDB3325B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65CDE75-EACD-2D82-0537-2D34EA1B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1662112"/>
            <a:ext cx="52578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228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B8AFB-FE19-1887-B9DE-823845B5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5BBE0F4-603D-F46B-0EB7-887E573124A0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B327506-EFF1-1C00-09E3-34671FED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E9DD793-DEDE-8712-6AFF-DDF06B67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58" y="1610626"/>
            <a:ext cx="5392083" cy="34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34F7-06F2-5E63-9EA5-49D9E4C4E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3EF6B19-80C6-A628-D2DA-0A1B9D1E8CC1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F78225-2C60-E92B-25EB-3ADAFD76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C17D023-6238-88BD-7D01-AE5AC1484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062162"/>
            <a:ext cx="5143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5B8EC-F359-410B-AC9C-4F212780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818423-1440-8436-DD43-67DE6CA4B6DA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308B69D-38D6-2143-54C1-AFF28190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E7855E7-B332-40CB-4453-881946F8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1504950"/>
            <a:ext cx="50958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6AE05-1F55-FA6E-37C7-3FB07D91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91D5FC-46D6-FC5D-6775-528F37B3F1CC}"/>
              </a:ext>
            </a:extLst>
          </p:cNvPr>
          <p:cNvSpPr>
            <a:spLocks noGrp="1"/>
          </p:cNvSpPr>
          <p:nvPr/>
        </p:nvSpPr>
        <p:spPr bwMode="auto">
          <a:xfrm>
            <a:off x="3683792" y="6143625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Indkøb og forhandling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</a:t>
            </a:r>
            <a:r>
              <a:rPr lang="da-DK" altLang="en-US" dirty="0"/>
              <a:t>Susanne Meldgaard (red.), Lars Boserup Iversen, Holger B. Nielsen</a:t>
            </a:r>
            <a:endParaRPr lang="da-DK" altLang="en-US" sz="1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2661D5-FCAA-1352-DCF4-FD14C3B83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71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AB998E3-047B-B4C4-60D6-883E3FB2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395412"/>
            <a:ext cx="5295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6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1106</Words>
  <Application>Microsoft Office PowerPoint</Application>
  <PresentationFormat>Widescreen</PresentationFormat>
  <Paragraphs>129</Paragraphs>
  <Slides>67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Office-tema</vt:lpstr>
      <vt:lpstr>Susanne Meldgaard (red.), Lars Boserup Iversen, Holger B. Nielsen  Indkøb og forhandling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PP-ekstramaterialer</dc:title>
  <dc:creator>Anne Louise Sunke Larsson</dc:creator>
  <cp:lastModifiedBy>Rasmus Peter Ambrosius Løvgreen</cp:lastModifiedBy>
  <cp:revision>27</cp:revision>
  <dcterms:created xsi:type="dcterms:W3CDTF">2022-01-13T10:33:37Z</dcterms:created>
  <dcterms:modified xsi:type="dcterms:W3CDTF">2025-01-23T10:43:13Z</dcterms:modified>
</cp:coreProperties>
</file>