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 snapToGrid="0">
      <p:cViewPr>
        <p:scale>
          <a:sx n="75" d="100"/>
          <a:sy n="75" d="100"/>
        </p:scale>
        <p:origin x="155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F10A9-7E34-A4C3-7024-BEC18CAEB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F8E957-7AD3-5906-D303-29A44E29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13EDB0-CE51-7CE5-59EB-5874EFD1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DC52D3-B889-73FE-8847-E9E1EF5F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3DA825-2E64-6E0F-7922-63505796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D186A-DA43-831B-BBC6-6D381E8D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2B26AB9-F8FC-0DE5-5544-E6DE6049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467563-7458-9996-847E-E9DFA451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53E85E-7B84-42FE-9671-16558DAE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040E72-2F76-7165-89B6-1C8FB11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A9D3DCD-BF8A-1EC0-5720-8D10DD4DB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DE0B16-8B2B-0CD4-C052-190A10B7B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439215-9D32-802C-193D-91225D33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2AFD96-6143-E919-2EC4-20B7E41D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3C065B-8D4F-3CCE-1158-216FAEF4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2A7FD-7891-1357-34E9-B9F34226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E0E016-ADB6-79E3-A986-EBECD5D7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AC57D9-DC0E-82FC-F599-A36AB465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B5A14D-6691-FBBF-8B19-BC93A1E0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81BECD-8C66-1CFF-BE4E-979665C5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6D2D2-C61F-4101-4515-96F53CA6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6A723C-2A75-82EB-2A4D-EA3C20B2B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CD1499-6706-1216-6486-E4403340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9FB71E-31EC-5007-EB74-E3A176A0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B15C56-8C5C-E8F7-3C6A-E0C4D8AE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7F0CB-B7F8-57E5-E4C8-89B397DD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98E37D-CC1B-42A4-AB1D-500CD652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3C2891-D509-E439-D323-F750A340D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AB0790D-A03F-978B-7F81-0905A31D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7AF298-A301-5BDA-492F-348BA8C8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883278-1960-F4C0-64C7-9D486583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C9183-45FA-1517-DF3A-A78EEAEC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4B9570-FA6A-73E9-52E5-ECAB7ED9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2DEF77-3144-3498-B504-FB63C3A72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CAE31D-5CE6-50FD-5D3B-013E32BB0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C0062C-A0E1-5BB6-4EC6-847FB88EE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705D4E2-7CB4-68CE-8DCD-1B91318B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7BD6D4F-4D9F-058B-CCF0-9D6E2AA6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94D9E78-C49C-0A6F-DC6F-FD1CCCF7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B3A12-ED61-F4E7-5BAF-311B1297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C4C9C1-5325-94B5-9202-4D27D8CF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9A40A8-D1C0-4020-953F-92439EF4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614557-C205-902F-476B-A34146B3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F966A8D-1B23-4F8F-5206-6C7891E2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696E6F-F64E-98D2-309D-39C56736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907B24-F5F7-0871-6DC9-EFA64FEA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20E3C-A72D-F05D-E74E-655FF0E3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1FFE54-43E1-C5E7-4617-938072CB4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D6FFD5-EF6F-A423-F60E-D44600EF9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B30BA7-0774-0FB5-9B8E-4CF5E823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5016190-8391-17AD-1CE7-85DAE930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8E7E40-3187-FA54-6D2F-5212698C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30E8E-25F7-4EE1-ABF9-7AA9EBDF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733AE1C-D9AE-1CB1-3D19-D3B9438E8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C9A123-B8B1-CDF8-D655-F6D62DD5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971771F-7334-187F-22D9-33245F4E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8EDE30-E71F-FF5A-0441-E26A9BA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62ECF-95D0-F6A9-A031-AEE5F05B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D52F226-D616-8784-651A-A6F67A0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83C25E-6AF2-5059-5951-66E1F10FA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53E9E1-09AE-5710-ABB8-10290954F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23EA-178D-45E6-8955-224D83F393FD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025DD-2C41-64AB-3DCE-E76EEF074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8B9A03-D181-E5E5-97DE-71554401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F721-87E4-455C-BC5E-A85115170B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FDFE0-F029-A586-B826-93CA26D87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Introduktion til makroøkonomi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55F16D-8659-BE2F-2775-2BDEBFA22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27362"/>
          </a:xfrm>
        </p:spPr>
        <p:txBody>
          <a:bodyPr>
            <a:normAutofit/>
          </a:bodyPr>
          <a:lstStyle/>
          <a:p>
            <a:r>
              <a:rPr lang="da-DK" sz="3200" dirty="0"/>
              <a:t>Ekstramaterialer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© Jesper Jespersen</a:t>
            </a:r>
            <a:endParaRPr lang="en-US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7740ADF-206B-94DD-1A8C-2B81358D0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928687"/>
            <a:ext cx="84486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7BBEBD7-0CAE-D6D4-A942-EE707127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70" y="89862"/>
            <a:ext cx="5925259" cy="66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0277F3E-6EA4-75FF-86B9-2EFAC2C64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847725"/>
            <a:ext cx="77152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1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260D13F-5AEF-164D-E09E-9EA7A4B37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45" y="1213643"/>
            <a:ext cx="9581310" cy="44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C72D0A5-B5EA-E245-0FDD-FF20C3132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5" y="696912"/>
            <a:ext cx="7988470" cy="54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A54997E-E8D1-57B6-8799-ABA9B387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61" y="615950"/>
            <a:ext cx="8469077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117ACD4-5732-13E7-3702-194E5BB7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90" y="565150"/>
            <a:ext cx="7067513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BC1A927-0D15-65A2-9F34-D97A7A21B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81" y="520700"/>
            <a:ext cx="7269038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E20F831-3568-328F-8C7F-73DBD7AE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767" y="165100"/>
            <a:ext cx="6366448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02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C0C2112-AFF2-B44F-6E60-CC7D9672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12" y="1200150"/>
            <a:ext cx="8456613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CEC3370-5B64-A824-85D9-47A9CC65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280987"/>
            <a:ext cx="77057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B3A679C-8528-0D13-5413-12805377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88" y="368300"/>
            <a:ext cx="8031624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F0A068E-97B8-FF48-6033-680A96E95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047708"/>
            <a:ext cx="9124950" cy="47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46437F9-3139-57E1-E9B1-23B7F8A2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330200"/>
            <a:ext cx="58928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20BC744-F8AA-1501-EC1A-6669CDED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83" y="191622"/>
            <a:ext cx="6668514" cy="64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3F6C506-E63F-8CB4-2320-D039B178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643" y="628574"/>
            <a:ext cx="8748713" cy="56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0493447-0847-A443-A955-99173CDA9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09" y="693737"/>
            <a:ext cx="7867981" cy="5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37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4178F24-9C4D-C0CF-B333-8814787D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811" y="457200"/>
            <a:ext cx="805237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1376F8F-0AA4-A06E-C6F0-E03F1E98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31" y="749300"/>
            <a:ext cx="7616737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65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BFF3641-86A0-C00F-C66A-9DBD6FEA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81" y="1236662"/>
            <a:ext cx="9774238" cy="45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6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E4276E6-1C22-A078-258C-D6EB37F3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68" y="494460"/>
            <a:ext cx="9136063" cy="58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6C87F80-6785-BD9F-2801-274568D4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37" y="649287"/>
            <a:ext cx="9669463" cy="53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A26652A-5DBC-124C-08CF-48F8F70C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65" y="494676"/>
            <a:ext cx="8920670" cy="58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71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93BF34B-E5F9-2D63-AE5C-64C4B09AE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10" y="879475"/>
            <a:ext cx="7662979" cy="5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6F82CBF-754B-0CAC-5A3B-E5BBAFD72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192" y="691741"/>
            <a:ext cx="7961615" cy="54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1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4D0F40-0FC3-B5E3-8B8C-B25DFA6D2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79" y="524827"/>
            <a:ext cx="8347041" cy="58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C092F4F-061A-910C-5187-DA56AF103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667998"/>
            <a:ext cx="8115300" cy="55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72B5585-A5D5-1B66-39BE-6ED76D30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677" y="292100"/>
            <a:ext cx="7720645" cy="60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282369E-32F3-DA32-56A3-39E4553BD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62" y="733425"/>
            <a:ext cx="72294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9EBC6C8-7293-BAC0-488C-238157E7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7" y="771525"/>
            <a:ext cx="82772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6F1B2AD-D725-2C70-F049-22E06480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014" y="615950"/>
            <a:ext cx="8339972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8CB2E9E-B7B0-577C-94A0-419A503A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096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D06675F-48ED-7655-BA03-B4B584C0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53" y="604837"/>
            <a:ext cx="7706494" cy="53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7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7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Google Sans</vt:lpstr>
      <vt:lpstr>Office-tema</vt:lpstr>
      <vt:lpstr>Introduktion til makroøkonomi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makroøkonomi</dc:title>
  <dc:creator>Nanna Fink Hesselholt</dc:creator>
  <cp:lastModifiedBy>Nanna Fink Hesselholt</cp:lastModifiedBy>
  <cp:revision>1</cp:revision>
  <dcterms:created xsi:type="dcterms:W3CDTF">2024-01-03T12:51:14Z</dcterms:created>
  <dcterms:modified xsi:type="dcterms:W3CDTF">2024-01-03T13:15:57Z</dcterms:modified>
</cp:coreProperties>
</file>