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1A29"/>
    <a:srgbClr val="B61A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84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5F149-6408-4196-BAEC-269C4D5E976D}" type="datetimeFigureOut">
              <a:rPr lang="da-DK" smtClean="0"/>
              <a:t>17-08-2020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49136A-5094-4535-AD4D-3517B687A9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09482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8D717-4B6D-40DF-AD9E-4C48354D9499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98022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6DF89-5D0F-414B-9A42-6721D5EEA5CE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9006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49E9-5BE9-4D1D-B330-AE990B1CD729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19468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3F5A4-8F7F-4E2E-A8DD-94FA8471F4D6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2697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952E-EA0E-4F2C-A37B-E816E22F301A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62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429E-4341-49D2-8852-28E128FD342A}" type="datetime1">
              <a:rPr lang="da-DK" smtClean="0"/>
              <a:t>17-08-2020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03280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C7359-A6DD-48C0-8F90-EFC0656DA57E}" type="datetime1">
              <a:rPr lang="da-DK" smtClean="0"/>
              <a:t>17-08-2020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61023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7D94-A1DD-4DEB-9DFB-CD05905CA2C1}" type="datetime1">
              <a:rPr lang="da-DK" smtClean="0"/>
              <a:t>17-08-2020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62567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25F2A-66E8-4E7D-9C4A-5A2C8DBC1434}" type="datetime1">
              <a:rPr lang="da-DK" smtClean="0"/>
              <a:t>17-08-2020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9934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F7D91-BFF9-40C6-B90D-BD8578C28F83}" type="datetime1">
              <a:rPr lang="da-DK" smtClean="0"/>
              <a:t>17-08-2020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50068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3558-C6C3-4F4A-B30B-03AEB8911264}" type="datetime1">
              <a:rPr lang="da-DK" smtClean="0"/>
              <a:t>17-08-2020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4623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E99C9-B17F-417A-B6B9-41885EEA72DA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99093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258603" y="1043294"/>
            <a:ext cx="5589654" cy="1054010"/>
          </a:xfrm>
        </p:spPr>
        <p:txBody>
          <a:bodyPr/>
          <a:lstStyle/>
          <a:p>
            <a:pPr algn="r"/>
            <a:r>
              <a:rPr lang="da-DK" dirty="0" smtClean="0">
                <a:solidFill>
                  <a:srgbClr val="B31A29"/>
                </a:solidFill>
                <a:latin typeface="Melior LT Std" panose="02040503050506040804" pitchFamily="18" charset="0"/>
              </a:rPr>
              <a:t>Kapitel 13</a:t>
            </a:r>
            <a:endParaRPr lang="da-DK" dirty="0">
              <a:solidFill>
                <a:srgbClr val="B31A29"/>
              </a:solidFill>
              <a:latin typeface="Melior LT Std" panose="02040503050506040804" pitchFamily="18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7945286" y="5725297"/>
            <a:ext cx="3095345" cy="580790"/>
          </a:xfrm>
        </p:spPr>
        <p:txBody>
          <a:bodyPr/>
          <a:lstStyle/>
          <a:p>
            <a:r>
              <a:rPr lang="da-DK" dirty="0" smtClean="0">
                <a:latin typeface="Melior LT Std" panose="02040503050506040804" pitchFamily="18" charset="0"/>
              </a:rPr>
              <a:t>Djøf Forlag</a:t>
            </a:r>
            <a:endParaRPr lang="da-DK" dirty="0">
              <a:latin typeface="Melior LT Std" panose="02040503050506040804" pitchFamily="18" charset="0"/>
            </a:endParaRPr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450" y="5680640"/>
            <a:ext cx="201230" cy="655230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522" y="381000"/>
            <a:ext cx="5193792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06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>
                <a:latin typeface="Melior LT Std" panose="02040503050506040804" pitchFamily="18" charset="0"/>
              </a:rPr>
              <a:t>© Djøf Forlag &amp; Peter Lynggaard</a:t>
            </a:r>
            <a:endParaRPr lang="da-DK" dirty="0">
              <a:latin typeface="Melior LT Std" panose="02040503050506040804" pitchFamily="18" charset="0"/>
            </a:endParaRP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2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4547722"/>
              </p:ext>
            </p:extLst>
          </p:nvPr>
        </p:nvGraphicFramePr>
        <p:xfrm>
          <a:off x="2394507" y="1972984"/>
          <a:ext cx="7402986" cy="38733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Præsentation" r:id="rId3" imgW="2427120" imgH="1270080" progId="PowerPoint.Show.12">
                  <p:embed/>
                </p:oleObj>
              </mc:Choice>
              <mc:Fallback>
                <p:oleObj name="Præsentation" r:id="rId3" imgW="2427120" imgH="1270080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94507" y="1972984"/>
                        <a:ext cx="7402986" cy="38733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197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3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9018971"/>
              </p:ext>
            </p:extLst>
          </p:nvPr>
        </p:nvGraphicFramePr>
        <p:xfrm>
          <a:off x="3762308" y="1219845"/>
          <a:ext cx="4225722" cy="50468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Præsentation" r:id="rId3" imgW="1282680" imgH="1531800" progId="PowerPoint.Show.12">
                  <p:embed/>
                </p:oleObj>
              </mc:Choice>
              <mc:Fallback>
                <p:oleObj name="Præsentation" r:id="rId3" imgW="1282680" imgH="1531800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62308" y="1219845"/>
                        <a:ext cx="4225722" cy="50468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5811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4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1606318"/>
              </p:ext>
            </p:extLst>
          </p:nvPr>
        </p:nvGraphicFramePr>
        <p:xfrm>
          <a:off x="4038600" y="1050587"/>
          <a:ext cx="4064679" cy="530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Præsentation" r:id="rId3" imgW="1190520" imgH="1554120" progId="PowerPoint.Show.12">
                  <p:embed/>
                </p:oleObj>
              </mc:Choice>
              <mc:Fallback>
                <p:oleObj name="Præsentation" r:id="rId3" imgW="1190520" imgH="1554120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38600" y="1050587"/>
                        <a:ext cx="4064679" cy="5305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832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5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0097796"/>
              </p:ext>
            </p:extLst>
          </p:nvPr>
        </p:nvGraphicFramePr>
        <p:xfrm>
          <a:off x="2890326" y="1870075"/>
          <a:ext cx="6411347" cy="35211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Præsentation" r:id="rId3" imgW="2612880" imgH="1434960" progId="PowerPoint.Show.12">
                  <p:embed/>
                </p:oleObj>
              </mc:Choice>
              <mc:Fallback>
                <p:oleObj name="Præsentation" r:id="rId3" imgW="2612880" imgH="1434960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90326" y="1870075"/>
                        <a:ext cx="6411347" cy="35211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6753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6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1946751"/>
              </p:ext>
            </p:extLst>
          </p:nvPr>
        </p:nvGraphicFramePr>
        <p:xfrm>
          <a:off x="2713223" y="1870075"/>
          <a:ext cx="6765554" cy="3939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Præsentation" r:id="rId3" imgW="2500200" imgH="1455840" progId="PowerPoint.Show.12">
                  <p:embed/>
                </p:oleObj>
              </mc:Choice>
              <mc:Fallback>
                <p:oleObj name="Præsentation" r:id="rId3" imgW="2500200" imgH="1455840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13223" y="1870075"/>
                        <a:ext cx="6765554" cy="39390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2575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7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6908521"/>
              </p:ext>
            </p:extLst>
          </p:nvPr>
        </p:nvGraphicFramePr>
        <p:xfrm>
          <a:off x="2622026" y="1890039"/>
          <a:ext cx="6947948" cy="42225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Præsentation" r:id="rId3" imgW="2585880" imgH="1571760" progId="PowerPoint.Show.12">
                  <p:embed/>
                </p:oleObj>
              </mc:Choice>
              <mc:Fallback>
                <p:oleObj name="Præsentation" r:id="rId3" imgW="2585880" imgH="1571760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22026" y="1890039"/>
                        <a:ext cx="6947948" cy="42225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5679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46</Words>
  <Application>Microsoft Office PowerPoint</Application>
  <PresentationFormat>Widescreen</PresentationFormat>
  <Paragraphs>14</Paragraphs>
  <Slides>7</Slides>
  <Notes>0</Notes>
  <HiddenSlides>0</HiddenSlides>
  <MMClips>0</MMClips>
  <ScaleCrop>false</ScaleCrop>
  <HeadingPairs>
    <vt:vector size="8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Melior LT Std</vt:lpstr>
      <vt:lpstr>Office-tema</vt:lpstr>
      <vt:lpstr>Præsentation</vt:lpstr>
      <vt:lpstr>Kapitel 13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Djøf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Figurer fra</dc:title>
  <dc:creator>Jeppe Strandsbjerg</dc:creator>
  <cp:lastModifiedBy>Emma Emilie Pedersen</cp:lastModifiedBy>
  <cp:revision>7</cp:revision>
  <dcterms:created xsi:type="dcterms:W3CDTF">2020-08-13T08:12:33Z</dcterms:created>
  <dcterms:modified xsi:type="dcterms:W3CDTF">2020-08-17T12:53:32Z</dcterms:modified>
</cp:coreProperties>
</file>