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16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391386"/>
              </p:ext>
            </p:extLst>
          </p:nvPr>
        </p:nvGraphicFramePr>
        <p:xfrm>
          <a:off x="3293042" y="1713310"/>
          <a:ext cx="5605916" cy="4575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496426" imgH="2039113" progId="PowerPoint.Show.12">
                  <p:embed/>
                </p:oleObj>
              </mc:Choice>
              <mc:Fallback>
                <p:oleObj name="Præsentation" r:id="rId3" imgW="2496426" imgH="203911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3042" y="1713310"/>
                        <a:ext cx="5605916" cy="45759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88948"/>
              </p:ext>
            </p:extLst>
          </p:nvPr>
        </p:nvGraphicFramePr>
        <p:xfrm>
          <a:off x="2797648" y="1825625"/>
          <a:ext cx="5812952" cy="4246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209680" imgH="1614600" progId="PowerPoint.Show.12">
                  <p:embed/>
                </p:oleObj>
              </mc:Choice>
              <mc:Fallback>
                <p:oleObj name="Præsentation" r:id="rId3" imgW="2209680" imgH="161460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97648" y="1825625"/>
                        <a:ext cx="5812952" cy="4246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9885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162452"/>
              </p:ext>
            </p:extLst>
          </p:nvPr>
        </p:nvGraphicFramePr>
        <p:xfrm>
          <a:off x="2604714" y="1825625"/>
          <a:ext cx="6593466" cy="3305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295360" imgH="1150920" progId="PowerPoint.Show.12">
                  <p:embed/>
                </p:oleObj>
              </mc:Choice>
              <mc:Fallback>
                <p:oleObj name="Præsentation" r:id="rId3" imgW="2295360" imgH="115092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04714" y="1825625"/>
                        <a:ext cx="6593466" cy="3305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704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60064"/>
              </p:ext>
            </p:extLst>
          </p:nvPr>
        </p:nvGraphicFramePr>
        <p:xfrm>
          <a:off x="2519970" y="1870075"/>
          <a:ext cx="7152059" cy="2733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546830" imgH="972395" progId="PowerPoint.Show.12">
                  <p:embed/>
                </p:oleObj>
              </mc:Choice>
              <mc:Fallback>
                <p:oleObj name="Præsentation" r:id="rId3" imgW="2546830" imgH="97239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9970" y="1870075"/>
                        <a:ext cx="7152059" cy="2733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906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789220"/>
              </p:ext>
            </p:extLst>
          </p:nvPr>
        </p:nvGraphicFramePr>
        <p:xfrm>
          <a:off x="2334638" y="1825625"/>
          <a:ext cx="7097611" cy="423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540160" imgH="1514520" progId="PowerPoint.Show.12">
                  <p:embed/>
                </p:oleObj>
              </mc:Choice>
              <mc:Fallback>
                <p:oleObj name="Præsentation" r:id="rId3" imgW="2540160" imgH="151452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4638" y="1825625"/>
                        <a:ext cx="7097611" cy="42319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5338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960446"/>
              </p:ext>
            </p:extLst>
          </p:nvPr>
        </p:nvGraphicFramePr>
        <p:xfrm>
          <a:off x="2396247" y="1825625"/>
          <a:ext cx="7399506" cy="4337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374920" imgH="1392120" progId="PowerPoint.Show.12">
                  <p:embed/>
                </p:oleObj>
              </mc:Choice>
              <mc:Fallback>
                <p:oleObj name="Præsentation" r:id="rId3" imgW="2374920" imgH="139212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6247" y="1825625"/>
                        <a:ext cx="7399506" cy="43378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1462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Melior LT Std</vt:lpstr>
      <vt:lpstr>Office-tema</vt:lpstr>
      <vt:lpstr>Præsentation</vt:lpstr>
      <vt:lpstr>Kapitel 16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2020-08-17T12:54:52Z</dcterms:modified>
</cp:coreProperties>
</file>