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A29"/>
    <a:srgbClr val="B61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F149-6408-4196-BAEC-269C4D5E976D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136A-5094-4535-AD4D-3517B687A9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94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D717-4B6D-40DF-AD9E-4C48354D949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0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F89-5D0F-414B-9A42-6721D5EEA5CE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9E9-5BE9-4D1D-B330-AE990B1CD72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94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F5A4-8F7F-4E2E-A8DD-94FA8471F4D6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69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52E-EA0E-4F2C-A37B-E816E22F301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429E-4341-49D2-8852-28E128FD342A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2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7359-A6DD-48C0-8F90-EFC0656DA57E}" type="datetime1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7D94-A1DD-4DEB-9DFB-CD05905CA2C1}" type="datetime1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256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F2A-66E8-4E7D-9C4A-5A2C8DBC1434}" type="datetime1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9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7D91-BFF9-40C6-B90D-BD8578C28F83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06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3558-C6C3-4F4A-B30B-03AEB8911264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99C9-B17F-417A-B6B9-41885EEA72D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8603" y="1043294"/>
            <a:ext cx="5589654" cy="1054010"/>
          </a:xfrm>
        </p:spPr>
        <p:txBody>
          <a:bodyPr/>
          <a:lstStyle/>
          <a:p>
            <a:pPr algn="r"/>
            <a:r>
              <a:rPr lang="da-DK" dirty="0" smtClean="0">
                <a:solidFill>
                  <a:srgbClr val="B31A29"/>
                </a:solidFill>
                <a:latin typeface="Melior LT Std" panose="02040503050506040804" pitchFamily="18" charset="0"/>
              </a:rPr>
              <a:t>Kapitel 8</a:t>
            </a:r>
            <a:endParaRPr lang="da-DK" dirty="0">
              <a:solidFill>
                <a:srgbClr val="B31A29"/>
              </a:solidFill>
              <a:latin typeface="Melior LT Std" panose="020405030505060408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945286" y="5725297"/>
            <a:ext cx="3095345" cy="580790"/>
          </a:xfrm>
        </p:spPr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Djøf Forlag</a:t>
            </a:r>
            <a:endParaRPr lang="da-DK" dirty="0">
              <a:latin typeface="Melior LT Std" panose="02040503050506040804" pitchFamily="18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450" y="5680640"/>
            <a:ext cx="201230" cy="65523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2" y="381000"/>
            <a:ext cx="51937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10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17232"/>
              </p:ext>
            </p:extLst>
          </p:nvPr>
        </p:nvGraphicFramePr>
        <p:xfrm>
          <a:off x="2627498" y="1690688"/>
          <a:ext cx="6937003" cy="3108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Præsentation" r:id="rId3" imgW="2153681" imgH="964835" progId="PowerPoint.Show.12">
                  <p:embed/>
                </p:oleObj>
              </mc:Choice>
              <mc:Fallback>
                <p:oleObj name="Præsentation" r:id="rId3" imgW="2153681" imgH="964835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498" y="1690688"/>
                        <a:ext cx="6937003" cy="31081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6037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11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77529"/>
              </p:ext>
            </p:extLst>
          </p:nvPr>
        </p:nvGraphicFramePr>
        <p:xfrm>
          <a:off x="2493278" y="1690688"/>
          <a:ext cx="7205443" cy="2780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Præsentation" r:id="rId3" imgW="2254128" imgH="870511" progId="PowerPoint.Show.12">
                  <p:embed/>
                </p:oleObj>
              </mc:Choice>
              <mc:Fallback>
                <p:oleObj name="Præsentation" r:id="rId3" imgW="2254128" imgH="870511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93278" y="1690688"/>
                        <a:ext cx="7205443" cy="2780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3085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12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257382"/>
              </p:ext>
            </p:extLst>
          </p:nvPr>
        </p:nvGraphicFramePr>
        <p:xfrm>
          <a:off x="2949451" y="1714872"/>
          <a:ext cx="6293098" cy="3994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Præsentation" r:id="rId3" imgW="2408400" imgH="1528920" progId="PowerPoint.Show.12">
                  <p:embed/>
                </p:oleObj>
              </mc:Choice>
              <mc:Fallback>
                <p:oleObj name="Præsentation" r:id="rId3" imgW="2408400" imgH="152892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49451" y="1714872"/>
                        <a:ext cx="6293098" cy="3994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304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© Djøf Forlag &amp; Peter Lynggaard</a:t>
            </a:r>
            <a:endParaRPr lang="da-DK" dirty="0">
              <a:latin typeface="Melior LT Std" panose="020405030505060408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2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051911"/>
              </p:ext>
            </p:extLst>
          </p:nvPr>
        </p:nvGraphicFramePr>
        <p:xfrm>
          <a:off x="2574123" y="1825625"/>
          <a:ext cx="7043754" cy="3600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ræsentation" r:id="rId3" imgW="2354400" imgH="1203480" progId="PowerPoint.Show.12">
                  <p:embed/>
                </p:oleObj>
              </mc:Choice>
              <mc:Fallback>
                <p:oleObj name="Præsentation" r:id="rId3" imgW="2354400" imgH="12034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74123" y="1825625"/>
                        <a:ext cx="7043754" cy="36002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9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3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276829"/>
              </p:ext>
            </p:extLst>
          </p:nvPr>
        </p:nvGraphicFramePr>
        <p:xfrm>
          <a:off x="2320955" y="1825625"/>
          <a:ext cx="7550089" cy="2647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ræsentation" r:id="rId3" imgW="2254128" imgH="790948" progId="PowerPoint.Show.12">
                  <p:embed/>
                </p:oleObj>
              </mc:Choice>
              <mc:Fallback>
                <p:oleObj name="Præsentation" r:id="rId3" imgW="2254128" imgH="79094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0955" y="1825625"/>
                        <a:ext cx="7550089" cy="2647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144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4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555278"/>
              </p:ext>
            </p:extLst>
          </p:nvPr>
        </p:nvGraphicFramePr>
        <p:xfrm>
          <a:off x="2144919" y="1825625"/>
          <a:ext cx="7902161" cy="2641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Præsentation" r:id="rId3" imgW="2298411" imgH="768268" progId="PowerPoint.Show.12">
                  <p:embed/>
                </p:oleObj>
              </mc:Choice>
              <mc:Fallback>
                <p:oleObj name="Præsentation" r:id="rId3" imgW="2298411" imgH="76826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4919" y="1825625"/>
                        <a:ext cx="7902161" cy="2641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38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5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770111"/>
              </p:ext>
            </p:extLst>
          </p:nvPr>
        </p:nvGraphicFramePr>
        <p:xfrm>
          <a:off x="2855895" y="1825625"/>
          <a:ext cx="6480209" cy="220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Præsentation" r:id="rId3" imgW="2235767" imgH="762147" progId="PowerPoint.Show.12">
                  <p:embed/>
                </p:oleObj>
              </mc:Choice>
              <mc:Fallback>
                <p:oleObj name="Præsentation" r:id="rId3" imgW="2235767" imgH="76214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55895" y="1825625"/>
                        <a:ext cx="6480209" cy="2209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9409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6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591630"/>
              </p:ext>
            </p:extLst>
          </p:nvPr>
        </p:nvGraphicFramePr>
        <p:xfrm>
          <a:off x="2356601" y="1690688"/>
          <a:ext cx="7478797" cy="251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Præsentation" r:id="rId3" imgW="2215965" imgH="743787" progId="PowerPoint.Show.12">
                  <p:embed/>
                </p:oleObj>
              </mc:Choice>
              <mc:Fallback>
                <p:oleObj name="Præsentation" r:id="rId3" imgW="2215965" imgH="74378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56601" y="1690688"/>
                        <a:ext cx="7478797" cy="2512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2480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7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278489"/>
              </p:ext>
            </p:extLst>
          </p:nvPr>
        </p:nvGraphicFramePr>
        <p:xfrm>
          <a:off x="2378151" y="1825625"/>
          <a:ext cx="7435698" cy="268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Præsentation" r:id="rId3" imgW="2286171" imgH="826230" progId="PowerPoint.Show.12">
                  <p:embed/>
                </p:oleObj>
              </mc:Choice>
              <mc:Fallback>
                <p:oleObj name="Præsentation" r:id="rId3" imgW="2286171" imgH="82623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78151" y="1825625"/>
                        <a:ext cx="7435698" cy="268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674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8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647520"/>
              </p:ext>
            </p:extLst>
          </p:nvPr>
        </p:nvGraphicFramePr>
        <p:xfrm>
          <a:off x="3656096" y="1027906"/>
          <a:ext cx="4879807" cy="4917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Præsentation" r:id="rId3" imgW="1217520" imgH="1227240" progId="PowerPoint.Show.12">
                  <p:embed/>
                </p:oleObj>
              </mc:Choice>
              <mc:Fallback>
                <p:oleObj name="Præsentation" r:id="rId3" imgW="1217520" imgH="122724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6096" y="1027906"/>
                        <a:ext cx="4879807" cy="4917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3052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9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442038"/>
              </p:ext>
            </p:extLst>
          </p:nvPr>
        </p:nvGraphicFramePr>
        <p:xfrm>
          <a:off x="3422699" y="1216030"/>
          <a:ext cx="5187901" cy="4960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Præsentation" r:id="rId3" imgW="1270080" imgH="1214280" progId="PowerPoint.Show.12">
                  <p:embed/>
                </p:oleObj>
              </mc:Choice>
              <mc:Fallback>
                <p:oleObj name="Præsentation" r:id="rId3" imgW="1270080" imgH="12142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2699" y="1216030"/>
                        <a:ext cx="5187901" cy="4960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87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81</Words>
  <Application>Microsoft Office PowerPoint</Application>
  <PresentationFormat>Widescreen</PresentationFormat>
  <Paragraphs>24</Paragraphs>
  <Slides>12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Melior LT Std</vt:lpstr>
      <vt:lpstr>Office-tema</vt:lpstr>
      <vt:lpstr>Præsentation</vt:lpstr>
      <vt:lpstr>Kapitel 8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Djøf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fra</dc:title>
  <dc:creator>Jeppe Strandsbjerg</dc:creator>
  <cp:lastModifiedBy>Emma Emilie Pedersen</cp:lastModifiedBy>
  <cp:revision>7</cp:revision>
  <dcterms:created xsi:type="dcterms:W3CDTF">2020-08-13T08:12:33Z</dcterms:created>
  <dcterms:modified xsi:type="dcterms:W3CDTF">2020-08-17T12:59:44Z</dcterms:modified>
</cp:coreProperties>
</file>