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357" r:id="rId3"/>
    <p:sldId id="303" r:id="rId4"/>
    <p:sldId id="304" r:id="rId5"/>
    <p:sldId id="305" r:id="rId6"/>
    <p:sldId id="306" r:id="rId7"/>
    <p:sldId id="307" r:id="rId8"/>
    <p:sldId id="358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59" r:id="rId24"/>
    <p:sldId id="322" r:id="rId25"/>
    <p:sldId id="323" r:id="rId26"/>
    <p:sldId id="324" r:id="rId27"/>
    <p:sldId id="325" r:id="rId28"/>
    <p:sldId id="329" r:id="rId29"/>
    <p:sldId id="330" r:id="rId30"/>
    <p:sldId id="331" r:id="rId31"/>
    <p:sldId id="332" r:id="rId32"/>
    <p:sldId id="333" r:id="rId33"/>
    <p:sldId id="334" r:id="rId34"/>
    <p:sldId id="360" r:id="rId35"/>
    <p:sldId id="335" r:id="rId36"/>
    <p:sldId id="336" r:id="rId37"/>
    <p:sldId id="337" r:id="rId38"/>
    <p:sldId id="361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540C8-E3E0-768B-0CCF-B6BE34946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02EB83C-5B2B-87A8-6102-575D61033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833E556-E3CE-FA9A-E830-BC26F4EC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30C-A990-49AC-81DD-81CFDBE0C07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4B053A-1BCE-265A-1467-4EBE7C70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1408D1-521B-EC99-AD6D-5BA4CA46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4DB7-72F0-4579-A49B-031540E026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8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2D59F-C9A6-530D-B2A8-4E23DBA2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F92D737-A2F1-E7DF-9A8B-D36362E18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BAE263-F985-F462-A4F1-C44A30584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30C-A990-49AC-81DD-81CFDBE0C07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B8D17D0-89AA-C16E-DF8F-D54B06A5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81C7CD-B01F-5EB6-2849-5E225A9D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4DB7-72F0-4579-A49B-031540E026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5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471F3E2-73A1-D3AF-59A1-624C49E31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CF4EFEC-D5F3-2F6A-7064-2B91A27B4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7110B1-523D-969A-8438-F04B16B5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30C-A990-49AC-81DD-81CFDBE0C07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861E881-8853-E6D3-9431-6B36B1A6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41B6036-6842-C638-6EFB-8ABC2AB9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4DB7-72F0-4579-A49B-031540E026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3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E6F5B-6486-818E-837A-558E45056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801631-7A89-F905-AC54-6A14D8D2B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25A5CA-7460-2C02-A111-5D13A657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30C-A990-49AC-81DD-81CFDBE0C07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E3CF5A-158D-4725-78D1-683FEAE9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269FEB-38EE-169A-A6C4-D6260C97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4DB7-72F0-4579-A49B-031540E026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C57CF-F726-E14B-531F-E78725B5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E783EFD-7AA7-48A2-BE80-AF9040F91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22E21E-C53C-E537-E99E-2EB9C4494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30C-A990-49AC-81DD-81CFDBE0C07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560F34-ADF3-B0E8-C973-8EC3C047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88D19F-B796-64B9-9107-83AC295B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4DB7-72F0-4579-A49B-031540E026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1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62293-CE24-2CB5-1F37-E06C09BA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BFB23F-EE42-5FE6-313B-7F27FB012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4E50622-162C-F678-2B7F-CFF9A1438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B4F2B51-CA7C-891E-9C57-6AD4AA81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30C-A990-49AC-81DD-81CFDBE0C07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20EEBE7-B5CF-57C5-F83A-C6ED88B9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DD0B029-093D-D444-1992-D4DB5668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4DB7-72F0-4579-A49B-031540E026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F636F-7A56-6D50-3D60-30EBE1F8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70B6381-CEFB-6EC8-E7B1-FDA4EB220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F44E59-96E9-9824-7C2F-3AA9EBA96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0C63120-AB39-8DE8-D8DD-097573936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EDB0F55-E71F-1200-C930-A9275ABC2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223E08B-F6E1-F4EF-9D90-BB186448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30C-A990-49AC-81DD-81CFDBE0C07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C98A218-E1B4-60B4-A30A-9A1BB68C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49D3534-17B0-06A9-D25F-82C1771B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4DB7-72F0-4579-A49B-031540E026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0121A-1571-66E2-EE67-E1670DEFF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7B7A5BB-DCF0-7A3E-004D-A0D81148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30C-A990-49AC-81DD-81CFDBE0C07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4DF72F3-2913-8FE4-30C1-506BA6C9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1CE4FB-082F-2577-39BC-8F8654CE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4DB7-72F0-4579-A49B-031540E026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05E6914-5BEE-018B-4C0C-8A477141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30C-A990-49AC-81DD-81CFDBE0C07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69FF1D4-2157-C159-E950-F9FEC3D1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AB27568-F358-CBC8-659C-ABD1A72B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4DB7-72F0-4579-A49B-031540E026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0D3C4-595B-0384-E212-D39567BC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A5A75A-3C45-3761-02E9-1309061B3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FEF40B5-B24E-38B4-FADC-F13F513C8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634759B-EF2F-B3A1-6B4A-8B9D42A1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30C-A990-49AC-81DD-81CFDBE0C07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19AA3E-CEE7-CC6D-3672-03CBBDAF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6106CF-7656-9A94-AE68-A3F9443F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4DB7-72F0-4579-A49B-031540E026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1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FD071-676D-5DCF-B2C8-B641C7A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0C1C145-3C2D-CE97-1CCF-792F3F466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E7CF9E-8A79-3BAA-BFF1-2196CD0CD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AD92A38-F4FD-D321-DD1A-F0782148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30C-A990-49AC-81DD-81CFDBE0C07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4F2C257-DEAF-3673-084F-FCDE2F5F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E1AF5BE-18C1-C74D-0391-1732361D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4DB7-72F0-4579-A49B-031540E026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EF5E814-3FE5-30FD-CEFB-90CC1C12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91E2B7-520F-05EC-0195-134085A20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003A11-517D-FF38-7E0E-B906A93C3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A30C-A990-49AC-81DD-81CFDBE0C07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0AB67DC-08F3-BDAD-4E8E-1A70A2169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F11C53-A9A9-3544-2156-E7AFCC55E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4DB7-72F0-4579-A49B-031540E026A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2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B8D0E44-A6CA-1857-D315-4B08136740C4}"/>
              </a:ext>
            </a:extLst>
          </p:cNvPr>
          <p:cNvSpPr txBox="1"/>
          <p:nvPr/>
        </p:nvSpPr>
        <p:spPr>
          <a:xfrm>
            <a:off x="3201758" y="1295221"/>
            <a:ext cx="5655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Michael Christensen</a:t>
            </a:r>
            <a:endParaRPr lang="da-DK" sz="32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32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r>
              <a:rPr lang="da-DK" sz="36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Aktieinvestering </a:t>
            </a:r>
          </a:p>
          <a:p>
            <a:pPr algn="ctr"/>
            <a:r>
              <a:rPr lang="da-DK" sz="24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– i teori og praktisk anvendelse</a:t>
            </a:r>
          </a:p>
          <a:p>
            <a:pPr algn="ctr"/>
            <a:endParaRPr lang="da-DK" sz="24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24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5BB7425-DD85-049D-D526-A5817CF79B80}"/>
              </a:ext>
            </a:extLst>
          </p:cNvPr>
          <p:cNvSpPr txBox="1"/>
          <p:nvPr/>
        </p:nvSpPr>
        <p:spPr>
          <a:xfrm>
            <a:off x="3201757" y="4308991"/>
            <a:ext cx="56551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Modeller, figurer og tabeller</a:t>
            </a:r>
          </a:p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5-10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0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6964154-7DD9-0D33-17F6-422ADC967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2028825"/>
            <a:ext cx="76962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A7C3DF8-68C9-CF1D-6DE3-E2E3A6485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0" y="319087"/>
            <a:ext cx="65151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0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641AB82-AE6E-2F6B-3CF1-41AF4A609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1023937"/>
            <a:ext cx="62865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0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1856D90-2222-B950-DA82-C4D885B29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47" y="166687"/>
            <a:ext cx="77533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0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6A0970F-DE46-A408-F38A-3DE40454A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952500"/>
            <a:ext cx="77438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85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B285B48-BCD3-C0BC-A0E7-B2ED621EE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971675"/>
            <a:ext cx="77533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6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1ECB70E-C44C-AFC2-36C2-6FDAEDA62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1266825"/>
            <a:ext cx="76771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47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0877FBD-098A-7B2A-0850-09DB931C5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447675"/>
            <a:ext cx="77438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3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373AB81-A394-BBAA-B2AE-E990784C6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87" y="1176337"/>
            <a:ext cx="69818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75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1A20FE7-B85B-385E-1DDD-FDD957DCE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87" y="990600"/>
            <a:ext cx="69818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2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A68F33D-528B-A584-6550-A79B1A0D1979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5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6DE6C09-3698-A5D5-1CDF-AD2F7C0F6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437" y="2062162"/>
            <a:ext cx="44291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84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4810E19-946E-DF4F-B65F-766F31DB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133475"/>
            <a:ext cx="78105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16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8049F7D-874E-B561-0140-88806BC8D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929" y="0"/>
            <a:ext cx="691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6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A68F33D-528B-A584-6550-A79B1A0D1979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7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92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102A687-5FA7-CFCC-E2C7-D24B64597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1300162"/>
            <a:ext cx="72009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55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A154165-F026-BB8D-9556-063B4CCE4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62" y="2128837"/>
            <a:ext cx="77628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93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45361F1-995F-CBC5-4E1C-954DBB057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2071687"/>
            <a:ext cx="77438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20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5C1EAFC-D5C3-41D4-537D-C4FDE7A5F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1338262"/>
            <a:ext cx="76009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84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BA6CFFA-D008-1725-4241-791B86652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7" y="823912"/>
            <a:ext cx="77057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69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C0A6584-B54D-5FF0-6A1F-C8BC3FD51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7" y="1690687"/>
            <a:ext cx="76676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7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BA7EF33-6870-8611-302B-163FF6A77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637" y="1347787"/>
            <a:ext cx="73247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05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87E39C8-3E07-E029-1E1A-09845444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37" y="1552575"/>
            <a:ext cx="77057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92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60E8E85-F147-45BC-E049-F653566F9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1981200"/>
            <a:ext cx="78009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9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423090C-A09C-04FD-2EF5-88221583E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2462212"/>
            <a:ext cx="76581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39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682987D-2F53-6B3B-475B-5EA6C1FA5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2357437"/>
            <a:ext cx="76962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92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A68F33D-528B-A584-6550-A79B1A0D1979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9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5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BBBD471-04BA-EE4A-CABD-CD04ADBA4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462" y="1476375"/>
            <a:ext cx="70770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45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E494749-4561-C88C-761E-FFE3E906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609725"/>
            <a:ext cx="75438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87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621C425-FA13-525E-EA63-1B08EF094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7" y="1771650"/>
            <a:ext cx="73628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08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A68F33D-528B-A584-6550-A79B1A0D1979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10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14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DBAA2AF-2AEE-0E0F-5F89-767F3DB4D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016" y="1253245"/>
            <a:ext cx="4993480" cy="412026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9C65C31-E821-EE7F-D844-E3CF76A02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27324"/>
            <a:ext cx="5011511" cy="42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1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D6B071D-DC9F-7AD9-E2F4-2C45FFFCC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1143000"/>
            <a:ext cx="66865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26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FB4F0EE-5E94-2D60-A492-F5651EAC9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1266825"/>
            <a:ext cx="74295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95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10D3F8D-F2EA-DA0A-5B6B-40384CB3B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1585912"/>
            <a:ext cx="68199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21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2FDAEA6-3BA9-A4B2-977E-E697B6EB0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1219200"/>
            <a:ext cx="66103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94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813CBD5-9DBB-CAD6-4D01-C34992BE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387" y="1223962"/>
            <a:ext cx="67532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07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654BB69-5BDD-4BFE-2369-7B8AD0B5C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5" y="1162050"/>
            <a:ext cx="70294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46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B09E9E1-3819-B6E1-0164-10E32D38A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838200"/>
            <a:ext cx="76866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32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EFE1843-7613-2AAE-0F8C-F272CB0FD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7" y="714375"/>
            <a:ext cx="74009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56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438AF41-3351-1B23-0112-5A0F6AF0F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306" y="0"/>
            <a:ext cx="5077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19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B2C853C-3ED7-4B9E-BF04-1DEA4F291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1166812"/>
            <a:ext cx="99536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95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2B9D1CC-0CAE-567C-7F91-C92BD6763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1262062"/>
            <a:ext cx="96869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0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98E87D0-DA52-D70F-7CA8-97202AE22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12" y="2647950"/>
            <a:ext cx="33813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572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F3A4EA3-6CE3-1E5E-B910-5DBDCBEB2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2" y="1314450"/>
            <a:ext cx="9744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70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DC91297-3282-B5FD-1B0E-02B6434A0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1285875"/>
            <a:ext cx="96964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196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FB03495-F7D1-04AB-E98E-C61CE3AD2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1285875"/>
            <a:ext cx="98774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091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BF6AC02-499A-4292-3E80-32327A24B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5" y="2133600"/>
            <a:ext cx="67246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1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33B9FD1-3F1D-7B9A-2F76-6F1708EE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12" y="1281112"/>
            <a:ext cx="64293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78BBFE8-33C0-9905-61B6-814946D30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952500"/>
            <a:ext cx="65722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6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A68F33D-528B-A584-6550-A79B1A0D1979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6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6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16D5FC2-49D7-A698-42ED-E17F7DC06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62" y="1905000"/>
            <a:ext cx="66960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9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</Words>
  <Application>Microsoft Office PowerPoint</Application>
  <PresentationFormat>Widescreen</PresentationFormat>
  <Paragraphs>11</Paragraphs>
  <Slides>53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53</vt:i4>
      </vt:variant>
    </vt:vector>
  </HeadingPairs>
  <TitlesOfParts>
    <vt:vector size="58" baseType="lpstr">
      <vt:lpstr>Abadi</vt:lpstr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Nanna Fink Hesselholt</dc:creator>
  <cp:lastModifiedBy>Nanna Fink Hesselholt</cp:lastModifiedBy>
  <cp:revision>1</cp:revision>
  <dcterms:created xsi:type="dcterms:W3CDTF">2023-09-04T09:34:01Z</dcterms:created>
  <dcterms:modified xsi:type="dcterms:W3CDTF">2023-09-04T09:37:17Z</dcterms:modified>
</cp:coreProperties>
</file>