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7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70376"/>
              </p:ext>
            </p:extLst>
          </p:nvPr>
        </p:nvGraphicFramePr>
        <p:xfrm>
          <a:off x="3992849" y="1444875"/>
          <a:ext cx="4206301" cy="4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æsentation" r:id="rId3" imgW="1117440" imgH="1257480" progId="PowerPoint.Show.12">
                  <p:embed/>
                </p:oleObj>
              </mc:Choice>
              <mc:Fallback>
                <p:oleObj name="Præsentation" r:id="rId3" imgW="1117440" imgH="1257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2849" y="1444875"/>
                        <a:ext cx="4206301" cy="473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04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073539"/>
              </p:ext>
            </p:extLst>
          </p:nvPr>
        </p:nvGraphicFramePr>
        <p:xfrm>
          <a:off x="3855238" y="1481467"/>
          <a:ext cx="4481524" cy="469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ræsentation" r:id="rId3" imgW="1197000" imgH="1254240" progId="PowerPoint.Show.12">
                  <p:embed/>
                </p:oleObj>
              </mc:Choice>
              <mc:Fallback>
                <p:oleObj name="Præsentation" r:id="rId3" imgW="1197000" imgH="1254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5238" y="1481467"/>
                        <a:ext cx="4481524" cy="469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41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70352"/>
              </p:ext>
            </p:extLst>
          </p:nvPr>
        </p:nvGraphicFramePr>
        <p:xfrm>
          <a:off x="3923593" y="1513782"/>
          <a:ext cx="4344813" cy="497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ræsentation" r:id="rId3" imgW="1138320" imgH="1303200" progId="PowerPoint.Show.12">
                  <p:embed/>
                </p:oleObj>
              </mc:Choice>
              <mc:Fallback>
                <p:oleObj name="Præsentation" r:id="rId3" imgW="1138320" imgH="13032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593" y="1513782"/>
                        <a:ext cx="4344813" cy="4975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52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48215"/>
              </p:ext>
            </p:extLst>
          </p:nvPr>
        </p:nvGraphicFramePr>
        <p:xfrm>
          <a:off x="3928518" y="1646860"/>
          <a:ext cx="4334963" cy="470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Præsentation" r:id="rId3" imgW="1177920" imgH="1279440" progId="PowerPoint.Show.12">
                  <p:embed/>
                </p:oleObj>
              </mc:Choice>
              <mc:Fallback>
                <p:oleObj name="Præsentation" r:id="rId3" imgW="1177920" imgH="1279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8518" y="1646860"/>
                        <a:ext cx="4334963" cy="470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73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81873"/>
              </p:ext>
            </p:extLst>
          </p:nvPr>
        </p:nvGraphicFramePr>
        <p:xfrm>
          <a:off x="3926951" y="1459827"/>
          <a:ext cx="4338098" cy="489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Præsentation" r:id="rId3" imgW="1171440" imgH="1322280" progId="PowerPoint.Show.12">
                  <p:embed/>
                </p:oleObj>
              </mc:Choice>
              <mc:Fallback>
                <p:oleObj name="Præsentation" r:id="rId3" imgW="1171440" imgH="1322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6951" y="1459827"/>
                        <a:ext cx="4338098" cy="4896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27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38877"/>
              </p:ext>
            </p:extLst>
          </p:nvPr>
        </p:nvGraphicFramePr>
        <p:xfrm>
          <a:off x="3858756" y="1543502"/>
          <a:ext cx="4474487" cy="481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ræsentation" r:id="rId3" imgW="1217520" imgH="1309680" progId="PowerPoint.Show.12">
                  <p:embed/>
                </p:oleObj>
              </mc:Choice>
              <mc:Fallback>
                <p:oleObj name="Præsentation" r:id="rId3" imgW="1217520" imgH="1309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8756" y="1543502"/>
                        <a:ext cx="4474487" cy="481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35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42632"/>
              </p:ext>
            </p:extLst>
          </p:nvPr>
        </p:nvGraphicFramePr>
        <p:xfrm>
          <a:off x="3640863" y="1825625"/>
          <a:ext cx="4910273" cy="395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Præsentation" r:id="rId3" imgW="2260249" imgH="1822745" progId="PowerPoint.Show.12">
                  <p:embed/>
                </p:oleObj>
              </mc:Choice>
              <mc:Fallback>
                <p:oleObj name="Præsentation" r:id="rId3" imgW="2260249" imgH="182274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0863" y="1825625"/>
                        <a:ext cx="4910273" cy="395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62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96498"/>
              </p:ext>
            </p:extLst>
          </p:nvPr>
        </p:nvGraphicFramePr>
        <p:xfrm>
          <a:off x="3464667" y="694383"/>
          <a:ext cx="4309353" cy="548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Præsentation" r:id="rId3" imgW="1819440" imgH="2314440" progId="PowerPoint.Show.12">
                  <p:embed/>
                </p:oleObj>
              </mc:Choice>
              <mc:Fallback>
                <p:oleObj name="Præsentation" r:id="rId3" imgW="1819440" imgH="2314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4667" y="694383"/>
                        <a:ext cx="4309353" cy="548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75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9369"/>
              </p:ext>
            </p:extLst>
          </p:nvPr>
        </p:nvGraphicFramePr>
        <p:xfrm>
          <a:off x="3461088" y="1690688"/>
          <a:ext cx="5269824" cy="407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Præsentation" r:id="rId3" imgW="2374920" imgH="1838160" progId="PowerPoint.Show.12">
                  <p:embed/>
                </p:oleObj>
              </mc:Choice>
              <mc:Fallback>
                <p:oleObj name="Præsentation" r:id="rId3" imgW="2374920" imgH="18381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1088" y="1690688"/>
                        <a:ext cx="5269824" cy="4079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10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78886"/>
              </p:ext>
            </p:extLst>
          </p:nvPr>
        </p:nvGraphicFramePr>
        <p:xfrm>
          <a:off x="2490985" y="1646238"/>
          <a:ext cx="7205179" cy="383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ræsentation" r:id="rId3" imgW="2341440" imgH="1246320" progId="PowerPoint.Show.12">
                  <p:embed/>
                </p:oleObj>
              </mc:Choice>
              <mc:Fallback>
                <p:oleObj name="Præsentation" r:id="rId3" imgW="2341440" imgH="12463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985" y="1646238"/>
                        <a:ext cx="7205179" cy="383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65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3073"/>
              </p:ext>
            </p:extLst>
          </p:nvPr>
        </p:nvGraphicFramePr>
        <p:xfrm>
          <a:off x="2968997" y="1825625"/>
          <a:ext cx="5456778" cy="41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æsentation" r:id="rId3" imgW="1951200" imgH="1492200" progId="PowerPoint.Show.12">
                  <p:embed/>
                </p:oleObj>
              </mc:Choice>
              <mc:Fallback>
                <p:oleObj name="Præsentation" r:id="rId3" imgW="1951200" imgH="14922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997" y="1825625"/>
                        <a:ext cx="5456778" cy="417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90830"/>
              </p:ext>
            </p:extLst>
          </p:nvPr>
        </p:nvGraphicFramePr>
        <p:xfrm>
          <a:off x="2171462" y="1459149"/>
          <a:ext cx="7849075" cy="41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ræsentation" r:id="rId3" imgW="2448000" imgH="1282680" progId="PowerPoint.Show.12">
                  <p:embed/>
                </p:oleObj>
              </mc:Choice>
              <mc:Fallback>
                <p:oleObj name="Præsentation" r:id="rId3" imgW="2448000" imgH="1282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1462" y="1459149"/>
                        <a:ext cx="7849075" cy="41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54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27804"/>
              </p:ext>
            </p:extLst>
          </p:nvPr>
        </p:nvGraphicFramePr>
        <p:xfrm>
          <a:off x="2225506" y="1690688"/>
          <a:ext cx="7740988" cy="403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ræsentation" r:id="rId3" imgW="2341440" imgH="1220760" progId="PowerPoint.Show.12">
                  <p:embed/>
                </p:oleObj>
              </mc:Choice>
              <mc:Fallback>
                <p:oleObj name="Præsentation" r:id="rId3" imgW="2341440" imgH="1220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506" y="1690688"/>
                        <a:ext cx="7740988" cy="4035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3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48576"/>
              </p:ext>
            </p:extLst>
          </p:nvPr>
        </p:nvGraphicFramePr>
        <p:xfrm>
          <a:off x="2304299" y="1575881"/>
          <a:ext cx="6742166" cy="452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Præsentation" r:id="rId3" imgW="2249640" imgH="1508040" progId="PowerPoint.Show.12">
                  <p:embed/>
                </p:oleObj>
              </mc:Choice>
              <mc:Fallback>
                <p:oleObj name="Præsentation" r:id="rId3" imgW="2249640" imgH="15080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4299" y="1575881"/>
                        <a:ext cx="6742166" cy="4520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84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75417"/>
              </p:ext>
            </p:extLst>
          </p:nvPr>
        </p:nvGraphicFramePr>
        <p:xfrm>
          <a:off x="2326530" y="1542074"/>
          <a:ext cx="6895291" cy="471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Præsentation" r:id="rId3" imgW="2362320" imgH="1614600" progId="PowerPoint.Show.12">
                  <p:embed/>
                </p:oleObj>
              </mc:Choice>
              <mc:Fallback>
                <p:oleObj name="Præsentation" r:id="rId3" imgW="2362320" imgH="1614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6530" y="1542074"/>
                        <a:ext cx="6895291" cy="471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0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737"/>
              </p:ext>
            </p:extLst>
          </p:nvPr>
        </p:nvGraphicFramePr>
        <p:xfrm>
          <a:off x="3581400" y="1040860"/>
          <a:ext cx="4473315" cy="531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Præsentation" r:id="rId3" imgW="1163520" imgH="1382760" progId="PowerPoint.Show.12">
                  <p:embed/>
                </p:oleObj>
              </mc:Choice>
              <mc:Fallback>
                <p:oleObj name="Præsentation" r:id="rId3" imgW="1163520" imgH="1382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040860"/>
                        <a:ext cx="4473315" cy="5315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613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65812"/>
              </p:ext>
            </p:extLst>
          </p:nvPr>
        </p:nvGraphicFramePr>
        <p:xfrm>
          <a:off x="3515012" y="949525"/>
          <a:ext cx="4947968" cy="52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Præsentation" r:id="rId3" imgW="1236600" imgH="1306440" progId="PowerPoint.Show.12">
                  <p:embed/>
                </p:oleObj>
              </mc:Choice>
              <mc:Fallback>
                <p:oleObj name="Præsentation" r:id="rId3" imgW="1236600" imgH="1306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5012" y="949525"/>
                        <a:ext cx="4947968" cy="522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00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48851"/>
              </p:ext>
            </p:extLst>
          </p:nvPr>
        </p:nvGraphicFramePr>
        <p:xfrm>
          <a:off x="3742818" y="984912"/>
          <a:ext cx="4706363" cy="519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Præsentation" r:id="rId3" imgW="1092682" imgH="1204243" progId="PowerPoint.Show.12">
                  <p:embed/>
                </p:oleObj>
              </mc:Choice>
              <mc:Fallback>
                <p:oleObj name="Præsentation" r:id="rId3" imgW="1092682" imgH="12042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2818" y="984912"/>
                        <a:ext cx="4706363" cy="5192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48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38018"/>
              </p:ext>
            </p:extLst>
          </p:nvPr>
        </p:nvGraphicFramePr>
        <p:xfrm>
          <a:off x="3750823" y="1370640"/>
          <a:ext cx="4690353" cy="480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Præsentation" r:id="rId3" imgW="1155326" imgH="1184443" progId="PowerPoint.Show.12">
                  <p:embed/>
                </p:oleObj>
              </mc:Choice>
              <mc:Fallback>
                <p:oleObj name="Præsentation" r:id="rId3" imgW="1155326" imgH="11844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823" y="1370640"/>
                        <a:ext cx="4690353" cy="480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978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131629"/>
              </p:ext>
            </p:extLst>
          </p:nvPr>
        </p:nvGraphicFramePr>
        <p:xfrm>
          <a:off x="2578235" y="1690688"/>
          <a:ext cx="7035530" cy="422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Præsentation" r:id="rId3" imgW="2381400" imgH="1428840" progId="PowerPoint.Show.12">
                  <p:embed/>
                </p:oleObj>
              </mc:Choice>
              <mc:Fallback>
                <p:oleObj name="Præsentation" r:id="rId3" imgW="2381400" imgH="1428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8235" y="1690688"/>
                        <a:ext cx="7035530" cy="4221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90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62832"/>
              </p:ext>
            </p:extLst>
          </p:nvPr>
        </p:nvGraphicFramePr>
        <p:xfrm>
          <a:off x="2025387" y="1825625"/>
          <a:ext cx="7343557" cy="348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Præsentation" r:id="rId3" imgW="1981228" imgH="940354" progId="PowerPoint.Show.12">
                  <p:embed/>
                </p:oleObj>
              </mc:Choice>
              <mc:Fallback>
                <p:oleObj name="Præsentation" r:id="rId3" imgW="1981228" imgH="94035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5387" y="1825625"/>
                        <a:ext cx="7343557" cy="3483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37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50019"/>
              </p:ext>
            </p:extLst>
          </p:nvPr>
        </p:nvGraphicFramePr>
        <p:xfrm>
          <a:off x="3614298" y="1321741"/>
          <a:ext cx="4539102" cy="5034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æsentation" r:id="rId3" imgW="1177920" imgH="1306440" progId="PowerPoint.Show.12">
                  <p:embed/>
                </p:oleObj>
              </mc:Choice>
              <mc:Fallback>
                <p:oleObj name="Præsentation" r:id="rId3" imgW="1177920" imgH="1306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4298" y="1321741"/>
                        <a:ext cx="4539102" cy="5034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257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83379"/>
              </p:ext>
            </p:extLst>
          </p:nvPr>
        </p:nvGraphicFramePr>
        <p:xfrm>
          <a:off x="3018304" y="1516483"/>
          <a:ext cx="6155391" cy="456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Præsentation" r:id="rId3" imgW="2203560" imgH="1633680" progId="PowerPoint.Show.12">
                  <p:embed/>
                </p:oleObj>
              </mc:Choice>
              <mc:Fallback>
                <p:oleObj name="Præsentation" r:id="rId3" imgW="2203560" imgH="1633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8304" y="1516483"/>
                        <a:ext cx="6155391" cy="456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393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40033"/>
              </p:ext>
            </p:extLst>
          </p:nvPr>
        </p:nvGraphicFramePr>
        <p:xfrm>
          <a:off x="2960314" y="1690688"/>
          <a:ext cx="6271372" cy="438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Præsentation" r:id="rId3" imgW="2295360" imgH="1603440" progId="PowerPoint.Show.12">
                  <p:embed/>
                </p:oleObj>
              </mc:Choice>
              <mc:Fallback>
                <p:oleObj name="Præsentation" r:id="rId3" imgW="2295360" imgH="1603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0314" y="1690688"/>
                        <a:ext cx="6271372" cy="4380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96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48937"/>
              </p:ext>
            </p:extLst>
          </p:nvPr>
        </p:nvGraphicFramePr>
        <p:xfrm>
          <a:off x="2454511" y="1870075"/>
          <a:ext cx="7282977" cy="332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Præsentation" r:id="rId3" imgW="2318213" imgH="1057718" progId="PowerPoint.Show.12">
                  <p:embed/>
                </p:oleObj>
              </mc:Choice>
              <mc:Fallback>
                <p:oleObj name="Præsentation" r:id="rId3" imgW="2318213" imgH="10577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4511" y="1870075"/>
                        <a:ext cx="7282977" cy="332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739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64904"/>
              </p:ext>
            </p:extLst>
          </p:nvPr>
        </p:nvGraphicFramePr>
        <p:xfrm>
          <a:off x="3724866" y="1186774"/>
          <a:ext cx="4742267" cy="499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Præsentation" r:id="rId3" imgW="1184400" imgH="1246320" progId="PowerPoint.Show.12">
                  <p:embed/>
                </p:oleObj>
              </mc:Choice>
              <mc:Fallback>
                <p:oleObj name="Præsentation" r:id="rId3" imgW="1184400" imgH="12463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4866" y="1186774"/>
                        <a:ext cx="4742267" cy="4990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451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74840"/>
              </p:ext>
            </p:extLst>
          </p:nvPr>
        </p:nvGraphicFramePr>
        <p:xfrm>
          <a:off x="3656384" y="1067576"/>
          <a:ext cx="4879232" cy="510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Præsentation" r:id="rId3" imgW="1177920" imgH="1233360" progId="PowerPoint.Show.12">
                  <p:embed/>
                </p:oleObj>
              </mc:Choice>
              <mc:Fallback>
                <p:oleObj name="Præsentation" r:id="rId3" imgW="1177920" imgH="1233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6384" y="1067576"/>
                        <a:ext cx="4879232" cy="510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96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30906"/>
              </p:ext>
            </p:extLst>
          </p:nvPr>
        </p:nvGraphicFramePr>
        <p:xfrm>
          <a:off x="2110903" y="1690688"/>
          <a:ext cx="6363510" cy="454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Præsentation" r:id="rId3" imgW="1978200" imgH="1413000" progId="PowerPoint.Show.12">
                  <p:embed/>
                </p:oleObj>
              </mc:Choice>
              <mc:Fallback>
                <p:oleObj name="Præsentation" r:id="rId3" imgW="1978200" imgH="1413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0903" y="1690688"/>
                        <a:ext cx="6363510" cy="4545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67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74557"/>
              </p:ext>
            </p:extLst>
          </p:nvPr>
        </p:nvGraphicFramePr>
        <p:xfrm>
          <a:off x="3269751" y="598793"/>
          <a:ext cx="4971561" cy="557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Præsentation" r:id="rId3" imgW="2394000" imgH="2685960" progId="PowerPoint.Show.12">
                  <p:embed/>
                </p:oleObj>
              </mc:Choice>
              <mc:Fallback>
                <p:oleObj name="Præsentation" r:id="rId3" imgW="2394000" imgH="26859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9751" y="598793"/>
                        <a:ext cx="4971561" cy="5578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258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045382"/>
              </p:ext>
            </p:extLst>
          </p:nvPr>
        </p:nvGraphicFramePr>
        <p:xfrm>
          <a:off x="3185810" y="622570"/>
          <a:ext cx="5820379" cy="568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Præsentation" r:id="rId3" imgW="2273930" imgH="2219120" progId="PowerPoint.Show.12">
                  <p:embed/>
                </p:oleObj>
              </mc:Choice>
              <mc:Fallback>
                <p:oleObj name="Præsentation" r:id="rId3" imgW="2273930" imgH="22191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5810" y="622570"/>
                        <a:ext cx="5820379" cy="5682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304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38</a:t>
            </a:fld>
            <a:endParaRPr lang="da-DK"/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6113"/>
              </p:ext>
            </p:extLst>
          </p:nvPr>
        </p:nvGraphicFramePr>
        <p:xfrm>
          <a:off x="3306864" y="725078"/>
          <a:ext cx="5303736" cy="545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Præsentation" r:id="rId3" imgW="2273930" imgH="2336484" progId="PowerPoint.Show.12">
                  <p:embed/>
                </p:oleObj>
              </mc:Choice>
              <mc:Fallback>
                <p:oleObj name="Præsentation" r:id="rId3" imgW="2273930" imgH="233648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6864" y="725078"/>
                        <a:ext cx="5303736" cy="545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99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3644"/>
              </p:ext>
            </p:extLst>
          </p:nvPr>
        </p:nvGraphicFramePr>
        <p:xfrm>
          <a:off x="3840574" y="1313695"/>
          <a:ext cx="4312826" cy="486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æsentation" r:id="rId3" imgW="1131840" imgH="1276200" progId="PowerPoint.Show.12">
                  <p:embed/>
                </p:oleObj>
              </mc:Choice>
              <mc:Fallback>
                <p:oleObj name="Præsentation" r:id="rId3" imgW="1131840" imgH="12762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0574" y="1313695"/>
                        <a:ext cx="4312826" cy="4863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987696"/>
              </p:ext>
            </p:extLst>
          </p:nvPr>
        </p:nvGraphicFramePr>
        <p:xfrm>
          <a:off x="3863502" y="486246"/>
          <a:ext cx="4289898" cy="581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æsentation" r:id="rId3" imgW="2215965" imgH="3003948" progId="PowerPoint.Show.12">
                  <p:embed/>
                </p:oleObj>
              </mc:Choice>
              <mc:Fallback>
                <p:oleObj name="Præsentation" r:id="rId3" imgW="2215965" imgH="300394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3502" y="486246"/>
                        <a:ext cx="4289898" cy="5814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7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27837"/>
              </p:ext>
            </p:extLst>
          </p:nvPr>
        </p:nvGraphicFramePr>
        <p:xfrm>
          <a:off x="3543549" y="1206230"/>
          <a:ext cx="4609851" cy="486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æsentation" r:id="rId3" imgW="1197000" imgH="1263600" progId="PowerPoint.Show.12">
                  <p:embed/>
                </p:oleObj>
              </mc:Choice>
              <mc:Fallback>
                <p:oleObj name="Præsentation" r:id="rId3" imgW="1197000" imgH="1263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3549" y="1206230"/>
                        <a:ext cx="4609851" cy="486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80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248658"/>
              </p:ext>
            </p:extLst>
          </p:nvPr>
        </p:nvGraphicFramePr>
        <p:xfrm>
          <a:off x="3591128" y="1112947"/>
          <a:ext cx="4649821" cy="515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æsentation" r:id="rId3" imgW="1157400" imgH="1282680" progId="PowerPoint.Show.12">
                  <p:embed/>
                </p:oleObj>
              </mc:Choice>
              <mc:Fallback>
                <p:oleObj name="Præsentation" r:id="rId3" imgW="1157400" imgH="1282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1128" y="1112947"/>
                        <a:ext cx="4649821" cy="5153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23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5703"/>
              </p:ext>
            </p:extLst>
          </p:nvPr>
        </p:nvGraphicFramePr>
        <p:xfrm>
          <a:off x="2522857" y="1646238"/>
          <a:ext cx="6081305" cy="422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æsentation" r:id="rId3" imgW="2011320" imgH="1398600" progId="PowerPoint.Show.12">
                  <p:embed/>
                </p:oleObj>
              </mc:Choice>
              <mc:Fallback>
                <p:oleObj name="Præsentation" r:id="rId3" imgW="2011320" imgH="1398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2857" y="1646238"/>
                        <a:ext cx="6081305" cy="4228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33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59379"/>
              </p:ext>
            </p:extLst>
          </p:nvPr>
        </p:nvGraphicFramePr>
        <p:xfrm>
          <a:off x="4175927" y="629231"/>
          <a:ext cx="3840146" cy="554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æsentation" r:id="rId3" imgW="2381400" imgH="3440160" progId="PowerPoint.Show.12">
                  <p:embed/>
                </p:oleObj>
              </mc:Choice>
              <mc:Fallback>
                <p:oleObj name="Præsentation" r:id="rId3" imgW="2381400" imgH="34401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5927" y="629231"/>
                        <a:ext cx="3840146" cy="554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05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263</Words>
  <Application>Microsoft Office PowerPoint</Application>
  <PresentationFormat>Widescreen</PresentationFormat>
  <Paragraphs>76</Paragraphs>
  <Slides>38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Melior LT Std</vt:lpstr>
      <vt:lpstr>Office-tema</vt:lpstr>
      <vt:lpstr>Præsentation</vt:lpstr>
      <vt:lpstr>Kapitel 7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9</cp:revision>
  <dcterms:created xsi:type="dcterms:W3CDTF">2020-08-13T08:12:33Z</dcterms:created>
  <dcterms:modified xsi:type="dcterms:W3CDTF">2020-08-17T13:01:34Z</dcterms:modified>
</cp:coreProperties>
</file>