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dirty="0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18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166879"/>
              </p:ext>
            </p:extLst>
          </p:nvPr>
        </p:nvGraphicFramePr>
        <p:xfrm>
          <a:off x="2665834" y="1870075"/>
          <a:ext cx="6860331" cy="387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æsentation" r:id="rId3" imgW="2215965" imgH="1251405" progId="PowerPoint.Show.12">
                  <p:embed/>
                </p:oleObj>
              </mc:Choice>
              <mc:Fallback>
                <p:oleObj name="Præsentation" r:id="rId3" imgW="2215965" imgH="125140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5834" y="1870075"/>
                        <a:ext cx="6860331" cy="387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224681"/>
              </p:ext>
            </p:extLst>
          </p:nvPr>
        </p:nvGraphicFramePr>
        <p:xfrm>
          <a:off x="3179711" y="1825625"/>
          <a:ext cx="5832577" cy="3761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ræsentation" r:id="rId3" imgW="2646360" imgH="1706400" progId="PowerPoint.Show.12">
                  <p:embed/>
                </p:oleObj>
              </mc:Choice>
              <mc:Fallback>
                <p:oleObj name="Præsentation" r:id="rId3" imgW="2646360" imgH="17064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79711" y="1825625"/>
                        <a:ext cx="5832577" cy="3761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224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152596"/>
              </p:ext>
            </p:extLst>
          </p:nvPr>
        </p:nvGraphicFramePr>
        <p:xfrm>
          <a:off x="2796381" y="1870075"/>
          <a:ext cx="6599238" cy="3487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ræsentation" r:id="rId3" imgW="2450703" imgH="1295687" progId="PowerPoint.Show.12">
                  <p:embed/>
                </p:oleObj>
              </mc:Choice>
              <mc:Fallback>
                <p:oleObj name="Præsentation" r:id="rId3" imgW="2450703" imgH="129568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96381" y="1870075"/>
                        <a:ext cx="6599238" cy="3487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685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786275"/>
              </p:ext>
            </p:extLst>
          </p:nvPr>
        </p:nvGraphicFramePr>
        <p:xfrm>
          <a:off x="2368850" y="1870075"/>
          <a:ext cx="7454299" cy="3169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ræsentation" r:id="rId3" imgW="2388418" imgH="1016677" progId="PowerPoint.Show.12">
                  <p:embed/>
                </p:oleObj>
              </mc:Choice>
              <mc:Fallback>
                <p:oleObj name="Præsentation" r:id="rId3" imgW="2388418" imgH="101667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8850" y="1870075"/>
                        <a:ext cx="7454299" cy="31699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2925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6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77607"/>
              </p:ext>
            </p:extLst>
          </p:nvPr>
        </p:nvGraphicFramePr>
        <p:xfrm>
          <a:off x="3692786" y="1593741"/>
          <a:ext cx="4806427" cy="4672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ræsentation" r:id="rId3" imgW="2400299" imgH="2333244" progId="PowerPoint.Show.12">
                  <p:embed/>
                </p:oleObj>
              </mc:Choice>
              <mc:Fallback>
                <p:oleObj name="Præsentation" r:id="rId3" imgW="2400299" imgH="2333244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92786" y="1593741"/>
                        <a:ext cx="4806427" cy="4672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589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7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23883"/>
              </p:ext>
            </p:extLst>
          </p:nvPr>
        </p:nvGraphicFramePr>
        <p:xfrm>
          <a:off x="3528506" y="1764103"/>
          <a:ext cx="5134988" cy="4502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Præsentation" r:id="rId3" imgW="2591113" imgH="2270962" progId="PowerPoint.Show.12">
                  <p:embed/>
                </p:oleObj>
              </mc:Choice>
              <mc:Fallback>
                <p:oleObj name="Præsentation" r:id="rId3" imgW="2591113" imgH="2270962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8506" y="1764103"/>
                        <a:ext cx="5134988" cy="45025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28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Melior LT Std</vt:lpstr>
      <vt:lpstr>Office-tema</vt:lpstr>
      <vt:lpstr>Præsentation</vt:lpstr>
      <vt:lpstr>Kapitel 18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Emilie Pedersen</cp:lastModifiedBy>
  <cp:revision>7</cp:revision>
  <dcterms:created xsi:type="dcterms:W3CDTF">2020-08-13T08:12:33Z</dcterms:created>
  <dcterms:modified xsi:type="dcterms:W3CDTF">2020-08-17T12:55:46Z</dcterms:modified>
</cp:coreProperties>
</file>