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9"/>
    <p:sldMasterId id="2147483824" r:id="rId60"/>
  </p:sldMasterIdLst>
  <p:notesMasterIdLst>
    <p:notesMasterId r:id="rId81"/>
  </p:notesMasterIdLst>
  <p:handoutMasterIdLst>
    <p:handoutMasterId r:id="rId82"/>
  </p:handoutMasterIdLst>
  <p:sldIdLst>
    <p:sldId id="299" r:id="rId61"/>
    <p:sldId id="259" r:id="rId62"/>
    <p:sldId id="261" r:id="rId63"/>
    <p:sldId id="262" r:id="rId64"/>
    <p:sldId id="283" r:id="rId65"/>
    <p:sldId id="285" r:id="rId66"/>
    <p:sldId id="284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</p:sldIdLst>
  <p:sldSz cx="6858000" cy="12192000"/>
  <p:notesSz cx="6858000" cy="9144000"/>
  <p:embeddedFontLst>
    <p:embeddedFont>
      <p:font typeface="Djoef Offc" panose="020B0604020202020204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joef Offc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joef Offc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joef Offc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joef Offc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joef Offc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joef Offc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joef Offc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joef Offc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joef Offc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627" autoAdjust="0"/>
  </p:normalViewPr>
  <p:slideViewPr>
    <p:cSldViewPr snapToGrid="0">
      <p:cViewPr>
        <p:scale>
          <a:sx n="200" d="100"/>
          <a:sy n="200" d="100"/>
        </p:scale>
        <p:origin x="72" y="-1168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712" y="-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76" Type="http://schemas.openxmlformats.org/officeDocument/2006/relationships/slide" Target="slides/slide16.xml"/><Relationship Id="rId84" Type="http://schemas.openxmlformats.org/officeDocument/2006/relationships/font" Target="fonts/font2.fntdata"/><Relationship Id="rId89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slide" Target="slides/slide6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87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1.xml"/><Relationship Id="rId82" Type="http://schemas.openxmlformats.org/officeDocument/2006/relationships/handoutMaster" Target="handoutMasters/handoutMaster1.xml"/><Relationship Id="rId90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77" Type="http://schemas.openxmlformats.org/officeDocument/2006/relationships/slide" Target="slides/slide1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2.xml"/><Relationship Id="rId80" Type="http://schemas.openxmlformats.org/officeDocument/2006/relationships/slide" Target="slides/slide20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Master" Target="slideMasters/slideMaster1.xml"/><Relationship Id="rId67" Type="http://schemas.openxmlformats.org/officeDocument/2006/relationships/slide" Target="slides/slide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font" Target="fonts/font1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2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Oreskov" userId="813b5832-fc3a-4ab8-9f9a-e7ca8085dfef" providerId="ADAL" clId="{413BA1CA-60D0-4DDF-A4DC-F671038E8B0E}"/>
    <pc:docChg chg="undo custSel addSld delSld modSld sldOrd">
      <pc:chgData name="Brian Oreskov" userId="813b5832-fc3a-4ab8-9f9a-e7ca8085dfef" providerId="ADAL" clId="{413BA1CA-60D0-4DDF-A4DC-F671038E8B0E}" dt="2025-02-12T15:17:39.860" v="44" actId="729"/>
      <pc:docMkLst>
        <pc:docMk/>
      </pc:docMkLst>
      <pc:sldChg chg="mod modShow">
        <pc:chgData name="Brian Oreskov" userId="813b5832-fc3a-4ab8-9f9a-e7ca8085dfef" providerId="ADAL" clId="{413BA1CA-60D0-4DDF-A4DC-F671038E8B0E}" dt="2025-02-12T15:16:33.374" v="26" actId="729"/>
        <pc:sldMkLst>
          <pc:docMk/>
          <pc:sldMk cId="0" sldId="259"/>
        </pc:sldMkLst>
      </pc:sldChg>
      <pc:sldChg chg="mod modShow">
        <pc:chgData name="Brian Oreskov" userId="813b5832-fc3a-4ab8-9f9a-e7ca8085dfef" providerId="ADAL" clId="{413BA1CA-60D0-4DDF-A4DC-F671038E8B0E}" dt="2025-02-12T15:16:43.646" v="27" actId="729"/>
        <pc:sldMkLst>
          <pc:docMk/>
          <pc:sldMk cId="0" sldId="261"/>
        </pc:sldMkLst>
      </pc:sldChg>
      <pc:sldChg chg="mod modShow">
        <pc:chgData name="Brian Oreskov" userId="813b5832-fc3a-4ab8-9f9a-e7ca8085dfef" providerId="ADAL" clId="{413BA1CA-60D0-4DDF-A4DC-F671038E8B0E}" dt="2025-02-12T15:16:45.977" v="28" actId="729"/>
        <pc:sldMkLst>
          <pc:docMk/>
          <pc:sldMk cId="0" sldId="262"/>
        </pc:sldMkLst>
      </pc:sldChg>
      <pc:sldChg chg="mod modShow">
        <pc:chgData name="Brian Oreskov" userId="813b5832-fc3a-4ab8-9f9a-e7ca8085dfef" providerId="ADAL" clId="{413BA1CA-60D0-4DDF-A4DC-F671038E8B0E}" dt="2025-02-12T15:16:50.053" v="29" actId="729"/>
        <pc:sldMkLst>
          <pc:docMk/>
          <pc:sldMk cId="0" sldId="283"/>
        </pc:sldMkLst>
      </pc:sldChg>
      <pc:sldChg chg="mod modShow">
        <pc:chgData name="Brian Oreskov" userId="813b5832-fc3a-4ab8-9f9a-e7ca8085dfef" providerId="ADAL" clId="{413BA1CA-60D0-4DDF-A4DC-F671038E8B0E}" dt="2025-02-12T15:16:55.479" v="31" actId="729"/>
        <pc:sldMkLst>
          <pc:docMk/>
          <pc:sldMk cId="0" sldId="284"/>
        </pc:sldMkLst>
      </pc:sldChg>
      <pc:sldChg chg="mod modShow">
        <pc:chgData name="Brian Oreskov" userId="813b5832-fc3a-4ab8-9f9a-e7ca8085dfef" providerId="ADAL" clId="{413BA1CA-60D0-4DDF-A4DC-F671038E8B0E}" dt="2025-02-12T15:16:52.625" v="30" actId="729"/>
        <pc:sldMkLst>
          <pc:docMk/>
          <pc:sldMk cId="0" sldId="285"/>
        </pc:sldMkLst>
      </pc:sldChg>
      <pc:sldChg chg="mod modShow">
        <pc:chgData name="Brian Oreskov" userId="813b5832-fc3a-4ab8-9f9a-e7ca8085dfef" providerId="ADAL" clId="{413BA1CA-60D0-4DDF-A4DC-F671038E8B0E}" dt="2025-02-12T15:16:58.475" v="32" actId="729"/>
        <pc:sldMkLst>
          <pc:docMk/>
          <pc:sldMk cId="0" sldId="286"/>
        </pc:sldMkLst>
      </pc:sldChg>
      <pc:sldChg chg="mod modShow">
        <pc:chgData name="Brian Oreskov" userId="813b5832-fc3a-4ab8-9f9a-e7ca8085dfef" providerId="ADAL" clId="{413BA1CA-60D0-4DDF-A4DC-F671038E8B0E}" dt="2025-02-12T15:17:01.224" v="33" actId="729"/>
        <pc:sldMkLst>
          <pc:docMk/>
          <pc:sldMk cId="0" sldId="287"/>
        </pc:sldMkLst>
      </pc:sldChg>
      <pc:sldChg chg="mod modShow">
        <pc:chgData name="Brian Oreskov" userId="813b5832-fc3a-4ab8-9f9a-e7ca8085dfef" providerId="ADAL" clId="{413BA1CA-60D0-4DDF-A4DC-F671038E8B0E}" dt="2025-02-12T15:17:07.042" v="34" actId="729"/>
        <pc:sldMkLst>
          <pc:docMk/>
          <pc:sldMk cId="0" sldId="288"/>
        </pc:sldMkLst>
      </pc:sldChg>
      <pc:sldChg chg="mod modShow">
        <pc:chgData name="Brian Oreskov" userId="813b5832-fc3a-4ab8-9f9a-e7ca8085dfef" providerId="ADAL" clId="{413BA1CA-60D0-4DDF-A4DC-F671038E8B0E}" dt="2025-02-12T15:17:09.008" v="35" actId="729"/>
        <pc:sldMkLst>
          <pc:docMk/>
          <pc:sldMk cId="0" sldId="289"/>
        </pc:sldMkLst>
      </pc:sldChg>
      <pc:sldChg chg="mod modShow">
        <pc:chgData name="Brian Oreskov" userId="813b5832-fc3a-4ab8-9f9a-e7ca8085dfef" providerId="ADAL" clId="{413BA1CA-60D0-4DDF-A4DC-F671038E8B0E}" dt="2025-02-12T15:17:11.774" v="36" actId="729"/>
        <pc:sldMkLst>
          <pc:docMk/>
          <pc:sldMk cId="0" sldId="290"/>
        </pc:sldMkLst>
      </pc:sldChg>
      <pc:sldChg chg="mod modShow">
        <pc:chgData name="Brian Oreskov" userId="813b5832-fc3a-4ab8-9f9a-e7ca8085dfef" providerId="ADAL" clId="{413BA1CA-60D0-4DDF-A4DC-F671038E8B0E}" dt="2025-02-12T15:17:16.205" v="37" actId="729"/>
        <pc:sldMkLst>
          <pc:docMk/>
          <pc:sldMk cId="0" sldId="291"/>
        </pc:sldMkLst>
      </pc:sldChg>
      <pc:sldChg chg="mod modShow">
        <pc:chgData name="Brian Oreskov" userId="813b5832-fc3a-4ab8-9f9a-e7ca8085dfef" providerId="ADAL" clId="{413BA1CA-60D0-4DDF-A4DC-F671038E8B0E}" dt="2025-02-12T15:17:18.470" v="38" actId="729"/>
        <pc:sldMkLst>
          <pc:docMk/>
          <pc:sldMk cId="0" sldId="292"/>
        </pc:sldMkLst>
      </pc:sldChg>
      <pc:sldChg chg="mod modShow">
        <pc:chgData name="Brian Oreskov" userId="813b5832-fc3a-4ab8-9f9a-e7ca8085dfef" providerId="ADAL" clId="{413BA1CA-60D0-4DDF-A4DC-F671038E8B0E}" dt="2025-02-12T15:17:23.017" v="39" actId="729"/>
        <pc:sldMkLst>
          <pc:docMk/>
          <pc:sldMk cId="0" sldId="293"/>
        </pc:sldMkLst>
      </pc:sldChg>
      <pc:sldChg chg="mod modShow">
        <pc:chgData name="Brian Oreskov" userId="813b5832-fc3a-4ab8-9f9a-e7ca8085dfef" providerId="ADAL" clId="{413BA1CA-60D0-4DDF-A4DC-F671038E8B0E}" dt="2025-02-12T15:17:28.902" v="40" actId="729"/>
        <pc:sldMkLst>
          <pc:docMk/>
          <pc:sldMk cId="0" sldId="294"/>
        </pc:sldMkLst>
      </pc:sldChg>
      <pc:sldChg chg="mod modShow">
        <pc:chgData name="Brian Oreskov" userId="813b5832-fc3a-4ab8-9f9a-e7ca8085dfef" providerId="ADAL" clId="{413BA1CA-60D0-4DDF-A4DC-F671038E8B0E}" dt="2025-02-12T15:17:30.899" v="41" actId="729"/>
        <pc:sldMkLst>
          <pc:docMk/>
          <pc:sldMk cId="0" sldId="295"/>
        </pc:sldMkLst>
      </pc:sldChg>
      <pc:sldChg chg="mod modShow">
        <pc:chgData name="Brian Oreskov" userId="813b5832-fc3a-4ab8-9f9a-e7ca8085dfef" providerId="ADAL" clId="{413BA1CA-60D0-4DDF-A4DC-F671038E8B0E}" dt="2025-02-12T15:17:34.839" v="42" actId="729"/>
        <pc:sldMkLst>
          <pc:docMk/>
          <pc:sldMk cId="0" sldId="296"/>
        </pc:sldMkLst>
      </pc:sldChg>
      <pc:sldChg chg="mod modShow">
        <pc:chgData name="Brian Oreskov" userId="813b5832-fc3a-4ab8-9f9a-e7ca8085dfef" providerId="ADAL" clId="{413BA1CA-60D0-4DDF-A4DC-F671038E8B0E}" dt="2025-02-12T15:17:37.316" v="43" actId="729"/>
        <pc:sldMkLst>
          <pc:docMk/>
          <pc:sldMk cId="0" sldId="297"/>
        </pc:sldMkLst>
      </pc:sldChg>
      <pc:sldChg chg="mod modShow">
        <pc:chgData name="Brian Oreskov" userId="813b5832-fc3a-4ab8-9f9a-e7ca8085dfef" providerId="ADAL" clId="{413BA1CA-60D0-4DDF-A4DC-F671038E8B0E}" dt="2025-02-12T15:17:39.860" v="44" actId="729"/>
        <pc:sldMkLst>
          <pc:docMk/>
          <pc:sldMk cId="0" sldId="298"/>
        </pc:sldMkLst>
      </pc:sldChg>
      <pc:sldChg chg="mod ord modShow">
        <pc:chgData name="Brian Oreskov" userId="813b5832-fc3a-4ab8-9f9a-e7ca8085dfef" providerId="ADAL" clId="{413BA1CA-60D0-4DDF-A4DC-F671038E8B0E}" dt="2025-02-12T15:16:30.143" v="25" actId="729"/>
        <pc:sldMkLst>
          <pc:docMk/>
          <pc:sldMk cId="0" sldId="299"/>
        </pc:sldMkLst>
      </pc:sldChg>
      <pc:sldChg chg="new del">
        <pc:chgData name="Brian Oreskov" userId="813b5832-fc3a-4ab8-9f9a-e7ca8085dfef" providerId="ADAL" clId="{413BA1CA-60D0-4DDF-A4DC-F671038E8B0E}" dt="2025-02-12T15:16:00.739" v="21" actId="680"/>
        <pc:sldMkLst>
          <pc:docMk/>
          <pc:sldMk cId="3434097601" sldId="300"/>
        </pc:sldMkLst>
      </pc:sldChg>
      <pc:sldChg chg="new del">
        <pc:chgData name="Brian Oreskov" userId="813b5832-fc3a-4ab8-9f9a-e7ca8085dfef" providerId="ADAL" clId="{413BA1CA-60D0-4DDF-A4DC-F671038E8B0E}" dt="2025-02-12T15:16:00.577" v="20" actId="680"/>
        <pc:sldMkLst>
          <pc:docMk/>
          <pc:sldMk cId="1629416454" sldId="301"/>
        </pc:sldMkLst>
      </pc:sldChg>
      <pc:sldChg chg="new del">
        <pc:chgData name="Brian Oreskov" userId="813b5832-fc3a-4ab8-9f9a-e7ca8085dfef" providerId="ADAL" clId="{413BA1CA-60D0-4DDF-A4DC-F671038E8B0E}" dt="2025-02-12T15:16:00.374" v="19" actId="680"/>
        <pc:sldMkLst>
          <pc:docMk/>
          <pc:sldMk cId="418788206" sldId="302"/>
        </pc:sldMkLst>
      </pc:sldChg>
      <pc:sldChg chg="new del">
        <pc:chgData name="Brian Oreskov" userId="813b5832-fc3a-4ab8-9f9a-e7ca8085dfef" providerId="ADAL" clId="{413BA1CA-60D0-4DDF-A4DC-F671038E8B0E}" dt="2025-02-12T15:16:00.169" v="18" actId="680"/>
        <pc:sldMkLst>
          <pc:docMk/>
          <pc:sldMk cId="4158509552" sldId="303"/>
        </pc:sldMkLst>
      </pc:sldChg>
      <pc:sldChg chg="new del">
        <pc:chgData name="Brian Oreskov" userId="813b5832-fc3a-4ab8-9f9a-e7ca8085dfef" providerId="ADAL" clId="{413BA1CA-60D0-4DDF-A4DC-F671038E8B0E}" dt="2025-02-12T15:15:59.977" v="17" actId="680"/>
        <pc:sldMkLst>
          <pc:docMk/>
          <pc:sldMk cId="3036147792" sldId="304"/>
        </pc:sldMkLst>
      </pc:sldChg>
      <pc:sldChg chg="new del">
        <pc:chgData name="Brian Oreskov" userId="813b5832-fc3a-4ab8-9f9a-e7ca8085dfef" providerId="ADAL" clId="{413BA1CA-60D0-4DDF-A4DC-F671038E8B0E}" dt="2025-02-12T15:15:59.787" v="16" actId="680"/>
        <pc:sldMkLst>
          <pc:docMk/>
          <pc:sldMk cId="1698750883" sldId="305"/>
        </pc:sldMkLst>
      </pc:sldChg>
      <pc:sldChg chg="new del">
        <pc:chgData name="Brian Oreskov" userId="813b5832-fc3a-4ab8-9f9a-e7ca8085dfef" providerId="ADAL" clId="{413BA1CA-60D0-4DDF-A4DC-F671038E8B0E}" dt="2025-02-12T15:15:59.601" v="15" actId="680"/>
        <pc:sldMkLst>
          <pc:docMk/>
          <pc:sldMk cId="3095258621" sldId="306"/>
        </pc:sldMkLst>
      </pc:sldChg>
      <pc:sldChg chg="new del">
        <pc:chgData name="Brian Oreskov" userId="813b5832-fc3a-4ab8-9f9a-e7ca8085dfef" providerId="ADAL" clId="{413BA1CA-60D0-4DDF-A4DC-F671038E8B0E}" dt="2025-02-12T15:15:59.429" v="14" actId="680"/>
        <pc:sldMkLst>
          <pc:docMk/>
          <pc:sldMk cId="3883565096" sldId="307"/>
        </pc:sldMkLst>
      </pc:sldChg>
      <pc:sldChg chg="new del">
        <pc:chgData name="Brian Oreskov" userId="813b5832-fc3a-4ab8-9f9a-e7ca8085dfef" providerId="ADAL" clId="{413BA1CA-60D0-4DDF-A4DC-F671038E8B0E}" dt="2025-02-12T15:15:59.270" v="13" actId="680"/>
        <pc:sldMkLst>
          <pc:docMk/>
          <pc:sldMk cId="379882635" sldId="308"/>
        </pc:sldMkLst>
      </pc:sldChg>
      <pc:sldChg chg="new del">
        <pc:chgData name="Brian Oreskov" userId="813b5832-fc3a-4ab8-9f9a-e7ca8085dfef" providerId="ADAL" clId="{413BA1CA-60D0-4DDF-A4DC-F671038E8B0E}" dt="2025-02-12T15:15:59.075" v="12" actId="680"/>
        <pc:sldMkLst>
          <pc:docMk/>
          <pc:sldMk cId="3241653407" sldId="309"/>
        </pc:sldMkLst>
      </pc:sldChg>
      <pc:sldChg chg="new del">
        <pc:chgData name="Brian Oreskov" userId="813b5832-fc3a-4ab8-9f9a-e7ca8085dfef" providerId="ADAL" clId="{413BA1CA-60D0-4DDF-A4DC-F671038E8B0E}" dt="2025-02-12T15:15:58.864" v="11" actId="680"/>
        <pc:sldMkLst>
          <pc:docMk/>
          <pc:sldMk cId="3753576265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C48DA2-BFEB-49D8-4997-1AB76EA87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B14FB-FFC3-D19E-D447-56DBE34AA7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0B8B18-CFC8-4071-BE22-9277A0033AD8}" type="datetime1">
              <a:rPr lang="en-GB"/>
              <a:pPr>
                <a:defRPr/>
              </a:pPr>
              <a:t>12/02/2025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F2325-097A-50CB-5FA4-539D2EC0D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621F4-C6A3-45A7-8837-6117FAB00B7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CAF39-E5B4-8A1F-2461-F1B8C24D0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B40A0-7B42-CC35-5787-A79A79836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FB67AA-33AD-43C2-B9D9-258B4142181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6ED4C-7EE8-DCBB-AA80-73681B440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356E-E54B-2612-C433-D874BCBEC9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0092E9-7AE7-431A-B2C5-9D09B4F040A9}" type="datetime1">
              <a:rPr lang="en-GB"/>
              <a:pPr>
                <a:defRPr/>
              </a:pPr>
              <a:t>12/02/2025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115E3E7-4925-147A-F224-7E16DFED0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BFDA573-F4F7-C083-B568-8807D99B1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434BBB-15C8-B8DB-0456-A184350C0E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9388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8775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9138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8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.element bund">
            <a:extLst>
              <a:ext uri="{FF2B5EF4-FFF2-40B4-BE49-F238E27FC236}">
                <a16:creationId xmlns:a16="http://schemas.microsoft.com/office/drawing/2014/main" id="{E99401FB-74F3-F092-4FCB-0B7C2F36BCED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5" name="5.element top">
            <a:extLst>
              <a:ext uri="{FF2B5EF4-FFF2-40B4-BE49-F238E27FC236}">
                <a16:creationId xmlns:a16="http://schemas.microsoft.com/office/drawing/2014/main" id="{AED7400C-C469-2DA5-A16D-20E2A97DE0E8}"/>
              </a:ext>
            </a:extLst>
          </p:cNvPr>
          <p:cNvSpPr/>
          <p:nvPr/>
        </p:nvSpPr>
        <p:spPr>
          <a:xfrm>
            <a:off x="4929188" y="0"/>
            <a:ext cx="19304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7D15F95-EF18-A9B7-72BF-982DCA7DC1E9}"/>
              </a:ext>
            </a:extLst>
          </p:cNvPr>
          <p:cNvSpPr/>
          <p:nvPr userDrawn="1"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58675" cy="12192000"/>
          </a:xfrm>
          <a:custGeom>
            <a:avLst/>
            <a:gdLst>
              <a:gd name="connsiteX0" fmla="*/ 12193200 w 12193200"/>
              <a:gd name="connsiteY0" fmla="*/ 5143500 h 6858000"/>
              <a:gd name="connsiteX1" fmla="*/ 12193200 w 12193200"/>
              <a:gd name="connsiteY1" fmla="*/ 6858000 h 6858000"/>
              <a:gd name="connsiteX2" fmla="*/ 10478700 w 12193200"/>
              <a:gd name="connsiteY2" fmla="*/ 6858000 h 6858000"/>
              <a:gd name="connsiteX3" fmla="*/ 12193200 w 12193200"/>
              <a:gd name="connsiteY3" fmla="*/ 5143500 h 6858000"/>
              <a:gd name="connsiteX4" fmla="*/ 10478700 w 12193200"/>
              <a:gd name="connsiteY4" fmla="*/ 3429000 h 6858000"/>
              <a:gd name="connsiteX5" fmla="*/ 12193200 w 12193200"/>
              <a:gd name="connsiteY5" fmla="*/ 3429000 h 6858000"/>
              <a:gd name="connsiteX6" fmla="*/ 12193200 w 12193200"/>
              <a:gd name="connsiteY6" fmla="*/ 5143500 h 6858000"/>
              <a:gd name="connsiteX7" fmla="*/ 10478700 w 12193200"/>
              <a:gd name="connsiteY7" fmla="*/ 3429000 h 6858000"/>
              <a:gd name="connsiteX8" fmla="*/ 0 w 12193200"/>
              <a:gd name="connsiteY8" fmla="*/ 0 h 6858000"/>
              <a:gd name="connsiteX9" fmla="*/ 8764200 w 12193200"/>
              <a:gd name="connsiteY9" fmla="*/ 0 h 6858000"/>
              <a:gd name="connsiteX10" fmla="*/ 8764200 w 12193200"/>
              <a:gd name="connsiteY10" fmla="*/ 3429000 h 6858000"/>
              <a:gd name="connsiteX11" fmla="*/ 10478700 w 12193200"/>
              <a:gd name="connsiteY11" fmla="*/ 3429000 h 6858000"/>
              <a:gd name="connsiteX12" fmla="*/ 8764200 w 12193200"/>
              <a:gd name="connsiteY12" fmla="*/ 5143500 h 6858000"/>
              <a:gd name="connsiteX13" fmla="*/ 10478700 w 12193200"/>
              <a:gd name="connsiteY13" fmla="*/ 6858000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12193200" y="5143500"/>
                </a:moveTo>
                <a:lnTo>
                  <a:pt x="12193200" y="6858000"/>
                </a:lnTo>
                <a:lnTo>
                  <a:pt x="10478700" y="6858000"/>
                </a:lnTo>
                <a:cubicBezTo>
                  <a:pt x="11425592" y="6858000"/>
                  <a:pt x="12193200" y="6090392"/>
                  <a:pt x="12193200" y="5143500"/>
                </a:cubicBezTo>
                <a:close/>
                <a:moveTo>
                  <a:pt x="10478700" y="3429000"/>
                </a:moveTo>
                <a:lnTo>
                  <a:pt x="12193200" y="3429000"/>
                </a:lnTo>
                <a:lnTo>
                  <a:pt x="12193200" y="5143500"/>
                </a:lnTo>
                <a:cubicBezTo>
                  <a:pt x="12193200" y="4196608"/>
                  <a:pt x="11425592" y="3429000"/>
                  <a:pt x="10478700" y="3429000"/>
                </a:cubicBezTo>
                <a:close/>
                <a:moveTo>
                  <a:pt x="0" y="0"/>
                </a:moveTo>
                <a:lnTo>
                  <a:pt x="8764200" y="0"/>
                </a:lnTo>
                <a:lnTo>
                  <a:pt x="8764200" y="3429000"/>
                </a:lnTo>
                <a:lnTo>
                  <a:pt x="10478700" y="3429000"/>
                </a:lnTo>
                <a:cubicBezTo>
                  <a:pt x="9531808" y="3429000"/>
                  <a:pt x="8764200" y="4196608"/>
                  <a:pt x="8764200" y="5143500"/>
                </a:cubicBezTo>
                <a:cubicBezTo>
                  <a:pt x="8764200" y="6090392"/>
                  <a:pt x="9531808" y="6858000"/>
                  <a:pt x="104787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1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4BEDBFF-4743-4DE1-C07C-506162EB8359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A93079-0D8E-4077-B0C5-B4365421EAF0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BA5CA35-CE97-500A-7097-CF11D496AC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9540C4EB-4708-F06D-6CBD-E70E6B591D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3CBC8B9B-E6D3-4B50-BAC1-AA6A79670E7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7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1AAD504C-2AE3-BA80-CDEA-571CE697A4E6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00C5302-2CA8-4E3A-EE7D-CFF1CFC4F267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F285B9A5-2757-B39C-8086-846B8F72C761}"/>
              </a:ext>
            </a:extLst>
          </p:cNvPr>
          <p:cNvSpPr/>
          <p:nvPr userDrawn="1"/>
        </p:nvSpPr>
        <p:spPr>
          <a:xfrm>
            <a:off x="962025" y="9126538"/>
            <a:ext cx="971550" cy="306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5E1B06AD-A35B-02C6-6847-0540E0838512}"/>
              </a:ext>
            </a:extLst>
          </p:cNvPr>
          <p:cNvSpPr/>
          <p:nvPr userDrawn="1"/>
        </p:nvSpPr>
        <p:spPr>
          <a:xfrm>
            <a:off x="2894013" y="9123363"/>
            <a:ext cx="971550" cy="306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6312" y="3812821"/>
            <a:ext cx="3227189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3F6793-F45D-84C2-12CA-0745BEA5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82797063-BA61-4B87-9B0E-380C42A1C6E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3107A0-6B21-F382-C695-867609A5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0DFF7-D484-ED36-4269-87202C06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6AB450A2-FCB0-4167-B491-936E6869FDA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92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19A2DF9F-B8F5-17A0-894D-45CD1A9187BF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42764B9-7965-25EC-3485-F5B35B89EE27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8DFA973-AC92-A710-EDBC-546A1E0EC089}"/>
              </a:ext>
            </a:extLst>
          </p:cNvPr>
          <p:cNvGrpSpPr/>
          <p:nvPr userDrawn="1"/>
        </p:nvGrpSpPr>
        <p:grpSpPr>
          <a:xfrm rot="5400000">
            <a:off x="3303724" y="8637729"/>
            <a:ext cx="6137570" cy="970982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0E8EB77-AB35-8B18-A75F-EC189CE65B05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28A54CFE-FA01-28D0-3155-FFAE1B0B0E41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6312" y="3812821"/>
            <a:ext cx="3562053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E5EA5-8033-F5C1-971A-C9FD5211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EF24DDD0-0860-4A15-A89F-41FE96664174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1251E0-F75C-CA48-523A-D22692F1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1C9456-9983-FF93-33D9-AE9FE89F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32C48A90-5BFF-4802-8DFD-DD279888533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487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3924F0F3-CA15-6BB6-B544-B0B9336B513B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B1115BD1-FBEB-167F-AA57-893F556667A1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5.element x2">
            <a:extLst>
              <a:ext uri="{FF2B5EF4-FFF2-40B4-BE49-F238E27FC236}">
                <a16:creationId xmlns:a16="http://schemas.microsoft.com/office/drawing/2014/main" id="{0018DA51-90CB-4F8D-EE42-BC65BC75D4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86450" y="6059488"/>
            <a:ext cx="971550" cy="6132512"/>
            <a:chOff x="10465406" y="3408028"/>
            <a:chExt cx="1726594" cy="3449974"/>
          </a:xfrm>
        </p:grpSpPr>
        <p:sp>
          <p:nvSpPr>
            <p:cNvPr id="6" name="Right Triangle 3">
              <a:extLst>
                <a:ext uri="{FF2B5EF4-FFF2-40B4-BE49-F238E27FC236}">
                  <a16:creationId xmlns:a16="http://schemas.microsoft.com/office/drawing/2014/main" id="{3B1150A7-3F23-847D-6E41-C696DE24F829}"/>
                </a:ext>
              </a:extLst>
            </p:cNvPr>
            <p:cNvSpPr/>
            <p:nvPr/>
          </p:nvSpPr>
          <p:spPr>
            <a:xfrm rot="16200000">
              <a:off x="10465469" y="3407965"/>
              <a:ext cx="1723648" cy="172377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AE4CC0D8-B53C-EC8D-05BD-C1802ABB6FAB}"/>
                </a:ext>
              </a:extLst>
            </p:cNvPr>
            <p:cNvSpPr/>
            <p:nvPr/>
          </p:nvSpPr>
          <p:spPr>
            <a:xfrm rot="16200000">
              <a:off x="10465539" y="5131542"/>
              <a:ext cx="1726326" cy="17265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0"/>
            <a:ext cx="302535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D72E3D-3CC5-083F-026F-2989D935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741E-3FB4-44FD-9960-8939F1BFA1CD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B8F496-EB88-6913-56C4-B3E84F7B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0257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8F37C0-4335-8100-0A8A-F67E5F30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B6AB-6E13-480A-853A-078AD488100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615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D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C04FCE0E-735C-F19A-C3E9-48225426C650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420AE390-7C83-BC2D-1B8C-C54D80A11B98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BAE3CAB8-B938-409A-6DEB-1DF9878BBF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01138"/>
            <a:ext cx="977900" cy="3090862"/>
            <a:chOff x="10396448" y="4158868"/>
            <a:chExt cx="2700003" cy="26991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05BB95-C9F9-7678-CC65-032B1B8DD1F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071318" y="4832870"/>
              <a:ext cx="1350260" cy="2700003"/>
            </a:xfrm>
            <a:custGeom>
              <a:avLst/>
              <a:gdLst>
                <a:gd name="connsiteX0" fmla="*/ 2991853 w 2991853"/>
                <a:gd name="connsiteY0" fmla="*/ 0 h 5983706"/>
                <a:gd name="connsiteX1" fmla="*/ 2991853 w 2991853"/>
                <a:gd name="connsiteY1" fmla="*/ 5983706 h 5983706"/>
                <a:gd name="connsiteX2" fmla="*/ 0 w 2991853"/>
                <a:gd name="connsiteY2" fmla="*/ 2991853 h 5983706"/>
                <a:gd name="connsiteX3" fmla="*/ 2991853 w 2991853"/>
                <a:gd name="connsiteY3" fmla="*/ 0 h 59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853" h="5983706">
                  <a:moveTo>
                    <a:pt x="2991853" y="0"/>
                  </a:moveTo>
                  <a:lnTo>
                    <a:pt x="2991853" y="5983706"/>
                  </a:lnTo>
                  <a:cubicBezTo>
                    <a:pt x="1339498" y="5983706"/>
                    <a:pt x="0" y="4644208"/>
                    <a:pt x="0" y="2991853"/>
                  </a:cubicBezTo>
                  <a:cubicBezTo>
                    <a:pt x="0" y="1339498"/>
                    <a:pt x="1339498" y="0"/>
                    <a:pt x="2991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11F078-6D3C-D8E9-63C3-5F14FF9F08D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071318" y="3483997"/>
              <a:ext cx="1350260" cy="2700003"/>
            </a:xfrm>
            <a:custGeom>
              <a:avLst/>
              <a:gdLst>
                <a:gd name="connsiteX0" fmla="*/ 2991853 w 2991853"/>
                <a:gd name="connsiteY0" fmla="*/ 0 h 5983706"/>
                <a:gd name="connsiteX1" fmla="*/ 2991853 w 2991853"/>
                <a:gd name="connsiteY1" fmla="*/ 5983706 h 5983706"/>
                <a:gd name="connsiteX2" fmla="*/ 0 w 2991853"/>
                <a:gd name="connsiteY2" fmla="*/ 2991853 h 5983706"/>
                <a:gd name="connsiteX3" fmla="*/ 2991853 w 2991853"/>
                <a:gd name="connsiteY3" fmla="*/ 0 h 59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853" h="5983706">
                  <a:moveTo>
                    <a:pt x="2991853" y="0"/>
                  </a:moveTo>
                  <a:lnTo>
                    <a:pt x="2991853" y="5983706"/>
                  </a:lnTo>
                  <a:cubicBezTo>
                    <a:pt x="1339498" y="5983706"/>
                    <a:pt x="0" y="4644208"/>
                    <a:pt x="0" y="2991853"/>
                  </a:cubicBezTo>
                  <a:cubicBezTo>
                    <a:pt x="0" y="1339498"/>
                    <a:pt x="1339498" y="0"/>
                    <a:pt x="2991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1"/>
            <a:ext cx="322719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9620CE-6247-0015-3591-98210F83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A818-3688-4807-AA53-C2A2DD914DF5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39C9A9-5399-0E72-8D8A-2274E5ED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2DDEDD-121A-4374-CC86-8DAEE88B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176C-C0A8-4DC0-A692-F673B5D5270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574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6AFCFEB6-35F0-0F18-0F06-712C88D9C056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BECE3F6B-E892-1CB7-4EB4-97A1DEAFAEAC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5.element x2">
            <a:extLst>
              <a:ext uri="{FF2B5EF4-FFF2-40B4-BE49-F238E27FC236}">
                <a16:creationId xmlns:a16="http://schemas.microsoft.com/office/drawing/2014/main" id="{F0AC4468-8CCC-0AFE-3B76-F827E429A796}"/>
              </a:ext>
            </a:extLst>
          </p:cNvPr>
          <p:cNvGrpSpPr/>
          <p:nvPr userDrawn="1"/>
        </p:nvGrpSpPr>
        <p:grpSpPr>
          <a:xfrm>
            <a:off x="3969814" y="9123219"/>
            <a:ext cx="1941965" cy="3068784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4A2D1C45-DEC9-3280-5316-5A7FF2EC91FE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47AC0178-7FF2-B524-8FEB-AA95A0247630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1"/>
            <a:ext cx="322719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C522FA-DDEC-5218-15A9-7A06CDCB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62B4-1034-4BDC-BADA-BE2DD7420DC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44DA2B-029E-5CB5-5EF2-6A32B2BD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F37FEE-1A6B-9120-1F15-2ED55C40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C0C6-1BC9-42AA-9E1A-15788FF0918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750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AFE4675C-A607-B278-8E58-561913BBB6BD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-1 w 57499186"/>
              <a:gd name="connsiteY0" fmla="*/ 0 h 32343280"/>
              <a:gd name="connsiteX1" fmla="*/ 57499184 w 57499186"/>
              <a:gd name="connsiteY1" fmla="*/ 0 h 32343280"/>
              <a:gd name="connsiteX2" fmla="*/ 57499184 w 57499186"/>
              <a:gd name="connsiteY2" fmla="*/ 32343280 h 32343280"/>
              <a:gd name="connsiteX3" fmla="*/ -1 w 57499186"/>
              <a:gd name="connsiteY3" fmla="*/ 32343280 h 323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9186" h="32343280">
                <a:moveTo>
                  <a:pt x="-1" y="0"/>
                </a:moveTo>
                <a:lnTo>
                  <a:pt x="57499184" y="0"/>
                </a:lnTo>
                <a:lnTo>
                  <a:pt x="57499184" y="32343280"/>
                </a:lnTo>
                <a:lnTo>
                  <a:pt x="-1" y="3234328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FA856064-CFC5-5F3E-4B79-C5CE90270185}"/>
              </a:ext>
            </a:extLst>
          </p:cNvPr>
          <p:cNvSpPr/>
          <p:nvPr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5.element bund">
            <a:extLst>
              <a:ext uri="{FF2B5EF4-FFF2-40B4-BE49-F238E27FC236}">
                <a16:creationId xmlns:a16="http://schemas.microsoft.com/office/drawing/2014/main" id="{4770BF20-711B-2E23-DF52-AB78049D9036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7783FDB-67DE-9FCD-0899-A3D524904D56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4099620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DE269-F1AA-4A5A-FF36-0FC946CD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874F60-3955-4DBC-A958-7C5050F9E88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8F1A638-9A5B-C292-3533-12A52956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2487612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465B05B-23DE-A2B7-D7DA-0C59589B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6994FA-A2B2-43BF-864E-556C21913FB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6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3294B443-7D52-7B3C-56F0-6672F86D4D0C}"/>
              </a:ext>
            </a:extLst>
          </p:cNvPr>
          <p:cNvSpPr/>
          <p:nvPr/>
        </p:nvSpPr>
        <p:spPr bwMode="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60378212-0EBC-11B9-2218-E4009C0E4C03}"/>
              </a:ext>
            </a:extLst>
          </p:cNvPr>
          <p:cNvSpPr/>
          <p:nvPr userDrawn="1"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5.element bund">
            <a:extLst>
              <a:ext uri="{FF2B5EF4-FFF2-40B4-BE49-F238E27FC236}">
                <a16:creationId xmlns:a16="http://schemas.microsoft.com/office/drawing/2014/main" id="{75117C76-6DB5-588A-DA41-F71C475C84DA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29BA9FDC-B740-4F61-AD0C-577DCCC208CE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1"/>
            <a:ext cx="4099621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0DCC0A1-6A09-A2A0-C383-7721AB73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EE5711-2BC3-4865-9EB2-AED429FC195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CC6100D5-ED8A-7B26-B45C-3C18743C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2487612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587DB75-1D6E-9AC9-EEA3-057A8167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9A1270-3B1D-4B63-BBB2-6FD56D11896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015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helside bille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58675" cy="12192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0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8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5650" y="3812823"/>
            <a:ext cx="322785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577679-80EA-6583-AD4B-7135EF9F806E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A1F53E68-C4BF-4446-B252-941BA285EF56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F55D1-A3E5-D8DE-0DD7-B8F8D41D18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white"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DDCC47-D78F-D505-C0A6-CAD7D607C5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EF761C52-ED90-41DF-9889-93B4979841D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214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helside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.element bund">
            <a:extLst>
              <a:ext uri="{FF2B5EF4-FFF2-40B4-BE49-F238E27FC236}">
                <a16:creationId xmlns:a16="http://schemas.microsoft.com/office/drawing/2014/main" id="{102DB3F6-7C5A-0DB6-AFC0-CC028C924612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E9FFDA49-EC66-3E81-BC07-EB84B13A4173}"/>
              </a:ext>
            </a:extLst>
          </p:cNvPr>
          <p:cNvSpPr/>
          <p:nvPr/>
        </p:nvSpPr>
        <p:spPr>
          <a:xfrm>
            <a:off x="4929188" y="0"/>
            <a:ext cx="19304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7D04B959-93AE-9381-3636-17BB4C855219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58675" cy="12192000"/>
          </a:xfrm>
          <a:custGeom>
            <a:avLst/>
            <a:gdLst>
              <a:gd name="connsiteX0" fmla="*/ 12193200 w 12193200"/>
              <a:gd name="connsiteY0" fmla="*/ 5143500 h 6858000"/>
              <a:gd name="connsiteX1" fmla="*/ 12193200 w 12193200"/>
              <a:gd name="connsiteY1" fmla="*/ 6858000 h 6858000"/>
              <a:gd name="connsiteX2" fmla="*/ 10478700 w 12193200"/>
              <a:gd name="connsiteY2" fmla="*/ 6858000 h 6858000"/>
              <a:gd name="connsiteX3" fmla="*/ 12193200 w 12193200"/>
              <a:gd name="connsiteY3" fmla="*/ 5143500 h 6858000"/>
              <a:gd name="connsiteX4" fmla="*/ 10478700 w 12193200"/>
              <a:gd name="connsiteY4" fmla="*/ 3429000 h 6858000"/>
              <a:gd name="connsiteX5" fmla="*/ 12193200 w 12193200"/>
              <a:gd name="connsiteY5" fmla="*/ 3429000 h 6858000"/>
              <a:gd name="connsiteX6" fmla="*/ 12193200 w 12193200"/>
              <a:gd name="connsiteY6" fmla="*/ 5143500 h 6858000"/>
              <a:gd name="connsiteX7" fmla="*/ 10478700 w 12193200"/>
              <a:gd name="connsiteY7" fmla="*/ 3429000 h 6858000"/>
              <a:gd name="connsiteX8" fmla="*/ 0 w 12193200"/>
              <a:gd name="connsiteY8" fmla="*/ 0 h 6858000"/>
              <a:gd name="connsiteX9" fmla="*/ 8764200 w 12193200"/>
              <a:gd name="connsiteY9" fmla="*/ 0 h 6858000"/>
              <a:gd name="connsiteX10" fmla="*/ 8764200 w 12193200"/>
              <a:gd name="connsiteY10" fmla="*/ 3429000 h 6858000"/>
              <a:gd name="connsiteX11" fmla="*/ 10478700 w 12193200"/>
              <a:gd name="connsiteY11" fmla="*/ 3429000 h 6858000"/>
              <a:gd name="connsiteX12" fmla="*/ 8764200 w 12193200"/>
              <a:gd name="connsiteY12" fmla="*/ 5143500 h 6858000"/>
              <a:gd name="connsiteX13" fmla="*/ 10478700 w 12193200"/>
              <a:gd name="connsiteY13" fmla="*/ 6858000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12193200" y="5143500"/>
                </a:moveTo>
                <a:lnTo>
                  <a:pt x="12193200" y="6858000"/>
                </a:lnTo>
                <a:lnTo>
                  <a:pt x="10478700" y="6858000"/>
                </a:lnTo>
                <a:cubicBezTo>
                  <a:pt x="11425592" y="6858000"/>
                  <a:pt x="12193200" y="6090392"/>
                  <a:pt x="12193200" y="5143500"/>
                </a:cubicBezTo>
                <a:close/>
                <a:moveTo>
                  <a:pt x="10478700" y="3429000"/>
                </a:moveTo>
                <a:lnTo>
                  <a:pt x="12193200" y="3429000"/>
                </a:lnTo>
                <a:lnTo>
                  <a:pt x="12193200" y="5143500"/>
                </a:lnTo>
                <a:cubicBezTo>
                  <a:pt x="12193200" y="4196608"/>
                  <a:pt x="11425592" y="3429000"/>
                  <a:pt x="10478700" y="3429000"/>
                </a:cubicBezTo>
                <a:close/>
                <a:moveTo>
                  <a:pt x="0" y="0"/>
                </a:moveTo>
                <a:lnTo>
                  <a:pt x="8764200" y="0"/>
                </a:lnTo>
                <a:lnTo>
                  <a:pt x="8764200" y="3429000"/>
                </a:lnTo>
                <a:lnTo>
                  <a:pt x="10478700" y="3429000"/>
                </a:lnTo>
                <a:cubicBezTo>
                  <a:pt x="9531808" y="3429000"/>
                  <a:pt x="8764200" y="4196608"/>
                  <a:pt x="8764200" y="5143500"/>
                </a:cubicBezTo>
                <a:cubicBezTo>
                  <a:pt x="8764200" y="6090392"/>
                  <a:pt x="9531808" y="6858000"/>
                  <a:pt x="104787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933019E7-C78E-2A31-6917-6100FBD355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456EF6-2840-4A60-8F5B-2C23E08435B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5FFCA13-E730-D970-1091-665D7ADFE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80C794E-84CA-A02B-631C-E101A713E5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E1F798-7FB7-4C21-B04F-9B3739DAFCC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217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FED5BBD2-4252-8C2C-2AF8-B92A1EE95B52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8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E083476-A3E8-DD2B-4BDE-F8E34B858B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64D884-5B34-47BB-8A42-00050B697CF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4A6AD4-7FD4-2D53-F685-D4F777684D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16113" y="639763"/>
            <a:ext cx="1919287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6EAC61A9-429A-F0A2-0C0D-5BB4DB5161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B89C1A-FE9D-457E-BA23-CFE36BFEA60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52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:a16="http://schemas.microsoft.com/office/drawing/2014/main" id="{6AFCE07A-055E-9EF5-E926-3F545CB2DA42}"/>
              </a:ext>
            </a:extLst>
          </p:cNvPr>
          <p:cNvSpPr/>
          <p:nvPr userDrawn="1"/>
        </p:nvSpPr>
        <p:spPr>
          <a:xfrm rot="16200000">
            <a:off x="2898776" y="1389062"/>
            <a:ext cx="4089400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22" name="Pladsholder til billede 2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58675" cy="12192000"/>
          </a:xfrm>
          <a:custGeom>
            <a:avLst/>
            <a:gdLst>
              <a:gd name="connsiteX0" fmla="*/ 0 w 12193200"/>
              <a:gd name="connsiteY0" fmla="*/ 0 h 6858000"/>
              <a:gd name="connsiteX1" fmla="*/ 8789400 w 12193200"/>
              <a:gd name="connsiteY1" fmla="*/ 0 h 6858000"/>
              <a:gd name="connsiteX2" fmla="*/ 7646400 w 12193200"/>
              <a:gd name="connsiteY2" fmla="*/ 1143000 h 6858000"/>
              <a:gd name="connsiteX3" fmla="*/ 8789400 w 12193200"/>
              <a:gd name="connsiteY3" fmla="*/ 2286000 h 6858000"/>
              <a:gd name="connsiteX4" fmla="*/ 9932400 w 12193200"/>
              <a:gd name="connsiteY4" fmla="*/ 1143000 h 6858000"/>
              <a:gd name="connsiteX5" fmla="*/ 8789400 w 12193200"/>
              <a:gd name="connsiteY5" fmla="*/ 0 h 6858000"/>
              <a:gd name="connsiteX6" fmla="*/ 12193200 w 12193200"/>
              <a:gd name="connsiteY6" fmla="*/ 0 h 6858000"/>
              <a:gd name="connsiteX7" fmla="*/ 12193200 w 12193200"/>
              <a:gd name="connsiteY7" fmla="*/ 6858000 h 6858000"/>
              <a:gd name="connsiteX8" fmla="*/ 0 w 121932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8789400" y="0"/>
                </a:lnTo>
                <a:cubicBezTo>
                  <a:pt x="8158139" y="0"/>
                  <a:pt x="7646400" y="511739"/>
                  <a:pt x="7646400" y="1143000"/>
                </a:cubicBezTo>
                <a:cubicBezTo>
                  <a:pt x="7646400" y="1774261"/>
                  <a:pt x="8158139" y="2286000"/>
                  <a:pt x="8789400" y="2286000"/>
                </a:cubicBezTo>
                <a:cubicBezTo>
                  <a:pt x="9420661" y="2286000"/>
                  <a:pt x="9932400" y="1774261"/>
                  <a:pt x="9932400" y="1143000"/>
                </a:cubicBezTo>
                <a:cubicBezTo>
                  <a:pt x="9932400" y="511739"/>
                  <a:pt x="9420661" y="0"/>
                  <a:pt x="8789400" y="0"/>
                </a:cubicBez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1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1"/>
          </p:nvPr>
        </p:nvSpPr>
        <p:spPr>
          <a:xfrm>
            <a:off x="4301560" y="4064000"/>
            <a:ext cx="1285875" cy="4064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EAF4B-1CC8-B573-9AB7-C3B4AD9E52B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4B7B55-886D-4232-B805-F26FE21FFAC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8453B-8149-220D-82E9-78F7EA8A840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83FBDB13-8C24-74AD-0359-21B7ACD3B5F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3BF2BFF3-D367-4ADF-BBFE-472FC46FB4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07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decel="92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7779D368-C893-9178-3EA9-4DE6EB7BC907}"/>
              </a:ext>
            </a:extLst>
          </p:cNvPr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10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8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DC9D51D-D225-334C-1371-447BA5BD50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6C0B8E3-6872-417C-A7F9-76D2D0C284E5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B90E95E-8618-9E4F-7DA2-24A5B1200E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90234416-E1F3-1BB5-9014-9AFD9508CA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F7507A8-0C6E-4B1A-8F9A-96E08B884C0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6110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1" y="1600003"/>
            <a:ext cx="6250781" cy="221282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4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6AC13D4-4524-753F-3D23-D4DF7DF514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C178-9B0C-4917-A8F7-5DD0CEDFE4E1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1FC151-6D87-DAB2-72D5-8AA2E72367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04B6FBE-2F4F-D608-E3DC-93675C6C5F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7078-77DA-4428-8D5C-B702C26498D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3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3814403"/>
            <a:ext cx="3023592" cy="74127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29012" y="3814403"/>
            <a:ext cx="3023592" cy="74191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4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1BF3421-E34E-F322-86B1-1E223C4866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59A6-4012-40F5-92FA-C5E96C9407C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03162F5-9471-12E3-445C-201CE79933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7B546C2-417E-3A33-E485-81BB7BB0B3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C8A0-DB77-4799-AFC9-3911E514EEB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754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3814403"/>
            <a:ext cx="4637186" cy="74127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814403"/>
            <a:ext cx="1409104" cy="74191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4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975D4AA-FDD5-165F-978C-FB3BAFD29D1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B2C5-762A-4559-A5B4-9FEB202D89E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0A5E553-1AC0-0636-ED02-F42F32B430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77229F6-75A5-43A8-B11C-E05F89199BB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C947-DF1D-4D23-B7BB-A9555E9A6E0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6438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PPORT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780B7333-D71F-59D6-C7FD-11B4E7FCE1B3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BCFF0349-5C05-B782-8E8F-92A17EE73AAB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3023452" cy="4492800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1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1631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29576" y="1600000"/>
            <a:ext cx="30233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29575" y="6732800"/>
            <a:ext cx="3023592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7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750" y="11232003"/>
            <a:ext cx="6250856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23">
            <a:extLst>
              <a:ext uri="{FF2B5EF4-FFF2-40B4-BE49-F238E27FC236}">
                <a16:creationId xmlns:a16="http://schemas.microsoft.com/office/drawing/2014/main" id="{8871C841-19C5-CAED-3077-717272EEE8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3F70-7D23-420B-AFD8-5068CC25B501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0C3F8313-0615-0439-6C9C-9518944B11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25">
            <a:extLst>
              <a:ext uri="{FF2B5EF4-FFF2-40B4-BE49-F238E27FC236}">
                <a16:creationId xmlns:a16="http://schemas.microsoft.com/office/drawing/2014/main" id="{EEF8779D-BF9E-5565-FFE2-15C47B38D9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280E-5E91-4BB9-96FA-986B81B85A3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362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PPORT Syv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263FED0F-200A-91C0-5B6E-D20612A0A285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0072353D-3E5D-C07B-410F-62A260C95987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599996"/>
            <a:ext cx="1410750" cy="4492800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1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16310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1631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29906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529906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5143502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3"/>
          </p:nvPr>
        </p:nvSpPr>
        <p:spPr>
          <a:xfrm>
            <a:off x="5143502" y="6732800"/>
            <a:ext cx="1411425" cy="449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7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750" y="11232003"/>
            <a:ext cx="6250856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23">
            <a:extLst>
              <a:ext uri="{FF2B5EF4-FFF2-40B4-BE49-F238E27FC236}">
                <a16:creationId xmlns:a16="http://schemas.microsoft.com/office/drawing/2014/main" id="{43CAD58E-E539-BB60-D1A0-B62B3C6772C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42FB-0FFF-44CF-B9DD-51547C1C87C4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9E0AC75D-4376-8BBE-4728-EDACA93CD0F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25">
            <a:extLst>
              <a:ext uri="{FF2B5EF4-FFF2-40B4-BE49-F238E27FC236}">
                <a16:creationId xmlns:a16="http://schemas.microsoft.com/office/drawing/2014/main" id="{3CE7A465-1DAA-C3EB-5458-A9171C77AB2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A768-6C87-4C40-9404-83374CDB412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94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4613F2D8-8778-8DF9-E85A-75F10356CDFE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EB36E2C1-4D1A-ABFB-08C1-F29C1A214D04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Element 1 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6" y="6096000"/>
            <a:ext cx="1928813" cy="6096000"/>
          </a:xfr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Element 2 Text Placeholder 9"/>
          <p:cNvSpPr>
            <a:spLocks noGrp="1"/>
          </p:cNvSpPr>
          <p:nvPr>
            <p:ph type="body" sz="quarter" idx="28"/>
          </p:nvPr>
        </p:nvSpPr>
        <p:spPr>
          <a:xfrm>
            <a:off x="4929188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FB42A900-6521-01F7-6102-849096C5974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E088-6834-426E-B351-EFE439BB4C3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5B5FB13A-ED5D-2D82-18EB-7BF38AD9220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8589-6FAA-4EE0-A89B-3171EB2C3FD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E137FB4-DBD0-C23C-FFFE-89CA564E5E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96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23B95996-B0F2-963E-5FBB-F8911FF62F8F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49D9530A-0580-CC0B-604A-10B816210293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5. Element 1 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6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5. element 2 Text Placeholder 9"/>
          <p:cNvSpPr>
            <a:spLocks noGrp="1"/>
          </p:cNvSpPr>
          <p:nvPr>
            <p:ph type="body" sz="quarter" idx="28"/>
          </p:nvPr>
        </p:nvSpPr>
        <p:spPr>
          <a:xfrm>
            <a:off x="4929188" y="6096000"/>
            <a:ext cx="1928813" cy="6096000"/>
          </a:xfrm>
          <a:prstGeom prst="rect">
            <a:avLst/>
          </a:prstGeo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5E140603-43DD-A86D-6178-8431CE665C5E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F90F-7773-4466-97DD-75BFE6C0977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ACB54E3E-47EB-20FD-CD2E-898BCAB7122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DF3A-190E-493D-BF7F-9A949B2F210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BB30ED6-DDB7-E5BC-43A1-7C2184A68B6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02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2B043A05-077A-2483-66D2-10FF8362468B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801636A7-694B-EFB7-8DB7-D57A47614D1B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6" y="0"/>
            <a:ext cx="1928813" cy="6096000"/>
          </a:xfr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00376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C3FC361F-070C-8697-057B-0D8F5F25C7E1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45C6-D5C7-4E3E-894F-B309ECAAA0AA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66D628E9-5B2A-41A5-B838-5D2BDAD4F1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8BE4-DBA8-4337-B1C5-395464C897A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0804218-48A3-D6EE-6432-3C139D13CD0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1916113" y="639763"/>
            <a:ext cx="873125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905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1662ABC-BF13-1F8B-28DF-45B91042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C2F1-1954-4354-BFEB-2339C6A46A00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BDED947-653E-BE28-9CD2-260E898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EF2582B-FF19-51D7-C2B6-5CE4618A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7AE9-C1EF-4F36-8861-C6BC3911ACF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21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:a16="http://schemas.microsoft.com/office/drawing/2014/main" id="{7883A7AA-14F8-1482-4E7C-3812FB31E793}"/>
              </a:ext>
            </a:extLst>
          </p:cNvPr>
          <p:cNvSpPr/>
          <p:nvPr userDrawn="1"/>
        </p:nvSpPr>
        <p:spPr>
          <a:xfrm rot="16200000">
            <a:off x="2898776" y="1389062"/>
            <a:ext cx="4089400" cy="1292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11236FD4-71BC-2464-EF29-87D928276B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943350" y="10534650"/>
            <a:ext cx="2041525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58675" cy="12192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9975979 w 12193200"/>
              <a:gd name="connsiteY3" fmla="*/ 6858000 h 6858000"/>
              <a:gd name="connsiteX4" fmla="*/ 8836190 w 12193200"/>
              <a:gd name="connsiteY4" fmla="*/ 5718211 h 6858000"/>
              <a:gd name="connsiteX5" fmla="*/ 7696402 w 12193200"/>
              <a:gd name="connsiteY5" fmla="*/ 6858000 h 6858000"/>
              <a:gd name="connsiteX6" fmla="*/ 0 w 12193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9975979" y="6858000"/>
                </a:lnTo>
                <a:cubicBezTo>
                  <a:pt x="9975979" y="6228512"/>
                  <a:pt x="9465678" y="5718211"/>
                  <a:pt x="8836190" y="5718211"/>
                </a:cubicBezTo>
                <a:cubicBezTo>
                  <a:pt x="8206703" y="5718211"/>
                  <a:pt x="7696402" y="6228512"/>
                  <a:pt x="7696402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356101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356116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21"/>
          </p:nvPr>
        </p:nvSpPr>
        <p:spPr>
          <a:xfrm>
            <a:off x="4301559" y="6124800"/>
            <a:ext cx="1279324" cy="4039214"/>
          </a:xfrm>
          <a:custGeom>
            <a:avLst/>
            <a:gdLst>
              <a:gd name="connsiteX0" fmla="*/ 2270548 w 2274354"/>
              <a:gd name="connsiteY0" fmla="*/ 0 h 2272058"/>
              <a:gd name="connsiteX1" fmla="*/ 2274354 w 2274354"/>
              <a:gd name="connsiteY1" fmla="*/ 0 h 2272058"/>
              <a:gd name="connsiteX2" fmla="*/ 2274354 w 2274354"/>
              <a:gd name="connsiteY2" fmla="*/ 2272058 h 2272058"/>
              <a:gd name="connsiteX3" fmla="*/ 0 w 2274354"/>
              <a:gd name="connsiteY3" fmla="*/ 2272058 h 2272058"/>
              <a:gd name="connsiteX4" fmla="*/ 0 w 2274354"/>
              <a:gd name="connsiteY4" fmla="*/ 2270548 h 227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54" h="2272058">
                <a:moveTo>
                  <a:pt x="2270548" y="0"/>
                </a:moveTo>
                <a:lnTo>
                  <a:pt x="2274354" y="0"/>
                </a:lnTo>
                <a:lnTo>
                  <a:pt x="2274354" y="2272058"/>
                </a:lnTo>
                <a:lnTo>
                  <a:pt x="0" y="2272058"/>
                </a:lnTo>
                <a:lnTo>
                  <a:pt x="0" y="22705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/>
          <a:lstStyle>
            <a:lvl1pPr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72E57D9-517B-0694-CDE0-21124B2C2258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A99143-2723-48A8-A1C3-B137AB70D24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F9B8A7C-2114-9455-69FE-4CD70AACB2B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>
          <a:xfrm>
            <a:off x="1379538" y="11231563"/>
            <a:ext cx="2486025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14" hidden="1">
            <a:extLst>
              <a:ext uri="{FF2B5EF4-FFF2-40B4-BE49-F238E27FC236}">
                <a16:creationId xmlns:a16="http://schemas.microsoft.com/office/drawing/2014/main" id="{3A442322-5542-F768-EB78-475ECE0C9C2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634F23DB-9D85-4ADB-916C-E6F9BC7ED45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35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autoRev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DA871-0E9F-5832-D546-69664D53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4E2C-C948-4810-BD4D-618C412E79D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55EEF360-1EE3-38E5-6840-8A05316F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1149B323-27B8-79A3-C7E3-BF0F465D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B08A-2B8B-4B58-A810-ACA493D1E28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091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(fir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E167DFD3-2880-1B6C-0A15-93631E856AA4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5633D13F-27DD-4DF5-C495-1D0E77CC3C22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 bwMode="white">
          <a:xfrm>
            <a:off x="303750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 bwMode="white">
          <a:xfrm>
            <a:off x="303750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 bwMode="white">
          <a:xfrm>
            <a:off x="303750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 bwMode="white">
          <a:xfrm>
            <a:off x="303750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 bwMode="white">
          <a:xfrm>
            <a:off x="303750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8"/>
          </p:nvPr>
        </p:nvSpPr>
        <p:spPr>
          <a:xfrm>
            <a:off x="303610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3" name="Pladsholder til billede 11"/>
          <p:cNvSpPr>
            <a:spLocks noGrp="1"/>
          </p:cNvSpPr>
          <p:nvPr>
            <p:ph type="pic" sz="quarter" idx="19"/>
          </p:nvPr>
        </p:nvSpPr>
        <p:spPr>
          <a:xfrm>
            <a:off x="1916907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4" name="Pladsholder til billede 11"/>
          <p:cNvSpPr>
            <a:spLocks noGrp="1"/>
          </p:cNvSpPr>
          <p:nvPr>
            <p:ph type="pic" sz="quarter" idx="20"/>
          </p:nvPr>
        </p:nvSpPr>
        <p:spPr>
          <a:xfrm>
            <a:off x="3530203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billede 11"/>
          <p:cNvSpPr>
            <a:spLocks noGrp="1"/>
          </p:cNvSpPr>
          <p:nvPr>
            <p:ph type="pic" sz="quarter" idx="21"/>
          </p:nvPr>
        </p:nvSpPr>
        <p:spPr>
          <a:xfrm>
            <a:off x="5143500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2"/>
          </p:nvPr>
        </p:nvSpPr>
        <p:spPr bwMode="white">
          <a:xfrm>
            <a:off x="1916898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 bwMode="white">
          <a:xfrm>
            <a:off x="1916898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4"/>
          </p:nvPr>
        </p:nvSpPr>
        <p:spPr bwMode="white">
          <a:xfrm>
            <a:off x="1916898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5"/>
          </p:nvPr>
        </p:nvSpPr>
        <p:spPr bwMode="white">
          <a:xfrm>
            <a:off x="1916898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/>
          </p:nvPr>
        </p:nvSpPr>
        <p:spPr bwMode="white">
          <a:xfrm>
            <a:off x="1916898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/>
          </p:nvPr>
        </p:nvSpPr>
        <p:spPr bwMode="white">
          <a:xfrm>
            <a:off x="3529906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8"/>
          </p:nvPr>
        </p:nvSpPr>
        <p:spPr bwMode="white">
          <a:xfrm>
            <a:off x="3529906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9"/>
          </p:nvPr>
        </p:nvSpPr>
        <p:spPr bwMode="white">
          <a:xfrm>
            <a:off x="3529906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30"/>
          </p:nvPr>
        </p:nvSpPr>
        <p:spPr bwMode="white">
          <a:xfrm>
            <a:off x="3529906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1"/>
          </p:nvPr>
        </p:nvSpPr>
        <p:spPr bwMode="white">
          <a:xfrm>
            <a:off x="3529906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32"/>
          </p:nvPr>
        </p:nvSpPr>
        <p:spPr bwMode="white">
          <a:xfrm>
            <a:off x="5143500" y="7138948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3"/>
          </p:nvPr>
        </p:nvSpPr>
        <p:spPr bwMode="white">
          <a:xfrm>
            <a:off x="5143500" y="758365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4"/>
          </p:nvPr>
        </p:nvSpPr>
        <p:spPr bwMode="white">
          <a:xfrm>
            <a:off x="5143500" y="8124548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5"/>
          </p:nvPr>
        </p:nvSpPr>
        <p:spPr bwMode="white">
          <a:xfrm>
            <a:off x="5143500" y="8572640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6"/>
          </p:nvPr>
        </p:nvSpPr>
        <p:spPr bwMode="white">
          <a:xfrm>
            <a:off x="5143500" y="921623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4E6164-D41B-1A7F-2338-E44C0A62D29F}"/>
              </a:ext>
            </a:extLst>
          </p:cNvPr>
          <p:cNvSpPr>
            <a:spLocks noGrp="1"/>
          </p:cNvSpPr>
          <p:nvPr>
            <p:ph type="dt" sz="half" idx="37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7A9107B1-B9BD-41A3-B481-459FB2A0CAB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368E1DC-B387-CAAD-E999-93982755E146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5FD395-8212-FD03-77DC-FC5186D3D96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A1526B58-684C-446F-860B-0C8C0965032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054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(ott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153C5744-6746-DE07-A6FE-B2120748F541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BEAA7DF9-0373-9CD6-AAE8-FCB900ACC720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 bwMode="white">
          <a:xfrm>
            <a:off x="303609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 bwMode="white">
          <a:xfrm>
            <a:off x="303609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 bwMode="white">
          <a:xfrm>
            <a:off x="303609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 bwMode="white">
          <a:xfrm>
            <a:off x="303609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 bwMode="white">
          <a:xfrm>
            <a:off x="303609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/>
          <p:cNvSpPr>
            <a:spLocks noGrp="1" noChangeAspect="1"/>
          </p:cNvSpPr>
          <p:nvPr>
            <p:ph type="pic" sz="quarter" idx="18"/>
          </p:nvPr>
        </p:nvSpPr>
        <p:spPr bwMode="white">
          <a:xfrm>
            <a:off x="303609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3" name="Pladsholder til billede 11"/>
          <p:cNvSpPr>
            <a:spLocks noGrp="1" noChangeAspect="1"/>
          </p:cNvSpPr>
          <p:nvPr>
            <p:ph type="pic" sz="quarter" idx="19"/>
          </p:nvPr>
        </p:nvSpPr>
        <p:spPr bwMode="white">
          <a:xfrm>
            <a:off x="1916899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4" name="Pladsholder til billede 11"/>
          <p:cNvSpPr>
            <a:spLocks noGrp="1" noChangeAspect="1"/>
          </p:cNvSpPr>
          <p:nvPr>
            <p:ph type="pic" sz="quarter" idx="20"/>
          </p:nvPr>
        </p:nvSpPr>
        <p:spPr bwMode="white">
          <a:xfrm>
            <a:off x="3529906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billede 11"/>
          <p:cNvSpPr>
            <a:spLocks noGrp="1" noChangeAspect="1"/>
          </p:cNvSpPr>
          <p:nvPr>
            <p:ph type="pic" sz="quarter" idx="21"/>
          </p:nvPr>
        </p:nvSpPr>
        <p:spPr bwMode="white">
          <a:xfrm>
            <a:off x="5143501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2"/>
          </p:nvPr>
        </p:nvSpPr>
        <p:spPr bwMode="white">
          <a:xfrm>
            <a:off x="1916898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 bwMode="white">
          <a:xfrm>
            <a:off x="1916898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4"/>
          </p:nvPr>
        </p:nvSpPr>
        <p:spPr bwMode="white">
          <a:xfrm>
            <a:off x="1916898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5"/>
          </p:nvPr>
        </p:nvSpPr>
        <p:spPr bwMode="white">
          <a:xfrm>
            <a:off x="1916898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/>
          </p:nvPr>
        </p:nvSpPr>
        <p:spPr bwMode="white">
          <a:xfrm>
            <a:off x="1916898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/>
          </p:nvPr>
        </p:nvSpPr>
        <p:spPr bwMode="white">
          <a:xfrm>
            <a:off x="3529906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8"/>
          </p:nvPr>
        </p:nvSpPr>
        <p:spPr bwMode="white">
          <a:xfrm>
            <a:off x="3529906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9"/>
          </p:nvPr>
        </p:nvSpPr>
        <p:spPr bwMode="white">
          <a:xfrm>
            <a:off x="3529906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30"/>
          </p:nvPr>
        </p:nvSpPr>
        <p:spPr bwMode="white">
          <a:xfrm>
            <a:off x="3529906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1"/>
          </p:nvPr>
        </p:nvSpPr>
        <p:spPr bwMode="white">
          <a:xfrm>
            <a:off x="3529906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32"/>
          </p:nvPr>
        </p:nvSpPr>
        <p:spPr bwMode="white">
          <a:xfrm>
            <a:off x="5143500" y="3680311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3"/>
          </p:nvPr>
        </p:nvSpPr>
        <p:spPr bwMode="white">
          <a:xfrm>
            <a:off x="5143500" y="412502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4"/>
          </p:nvPr>
        </p:nvSpPr>
        <p:spPr bwMode="white">
          <a:xfrm>
            <a:off x="5143500" y="4665911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5"/>
          </p:nvPr>
        </p:nvSpPr>
        <p:spPr bwMode="white">
          <a:xfrm>
            <a:off x="5143500" y="5114004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6"/>
          </p:nvPr>
        </p:nvSpPr>
        <p:spPr bwMode="white">
          <a:xfrm>
            <a:off x="5143500" y="5757600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7"/>
          </p:nvPr>
        </p:nvSpPr>
        <p:spPr bwMode="white">
          <a:xfrm>
            <a:off x="303609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8"/>
          </p:nvPr>
        </p:nvSpPr>
        <p:spPr bwMode="white">
          <a:xfrm>
            <a:off x="303609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9"/>
          </p:nvPr>
        </p:nvSpPr>
        <p:spPr bwMode="white">
          <a:xfrm>
            <a:off x="303609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40"/>
          </p:nvPr>
        </p:nvSpPr>
        <p:spPr bwMode="white">
          <a:xfrm>
            <a:off x="303609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41"/>
          </p:nvPr>
        </p:nvSpPr>
        <p:spPr bwMode="white">
          <a:xfrm>
            <a:off x="303609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2"/>
          </p:nvPr>
        </p:nvSpPr>
        <p:spPr bwMode="white">
          <a:xfrm>
            <a:off x="1916898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3"/>
          </p:nvPr>
        </p:nvSpPr>
        <p:spPr bwMode="white">
          <a:xfrm>
            <a:off x="1916898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4"/>
          </p:nvPr>
        </p:nvSpPr>
        <p:spPr bwMode="white">
          <a:xfrm>
            <a:off x="1916898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5"/>
          </p:nvPr>
        </p:nvSpPr>
        <p:spPr bwMode="white">
          <a:xfrm>
            <a:off x="1916898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6"/>
          </p:nvPr>
        </p:nvSpPr>
        <p:spPr bwMode="white">
          <a:xfrm>
            <a:off x="1916898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47"/>
          </p:nvPr>
        </p:nvSpPr>
        <p:spPr bwMode="white">
          <a:xfrm>
            <a:off x="3529906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8" name="Text Placeholder 22"/>
          <p:cNvSpPr>
            <a:spLocks noGrp="1"/>
          </p:cNvSpPr>
          <p:nvPr>
            <p:ph type="body" sz="quarter" idx="48"/>
          </p:nvPr>
        </p:nvSpPr>
        <p:spPr bwMode="white">
          <a:xfrm>
            <a:off x="3529906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49"/>
          </p:nvPr>
        </p:nvSpPr>
        <p:spPr bwMode="white">
          <a:xfrm>
            <a:off x="3529906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50"/>
          </p:nvPr>
        </p:nvSpPr>
        <p:spPr bwMode="white">
          <a:xfrm>
            <a:off x="3529906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1" name="Text Placeholder 22"/>
          <p:cNvSpPr>
            <a:spLocks noGrp="1"/>
          </p:cNvSpPr>
          <p:nvPr>
            <p:ph type="body" sz="quarter" idx="51"/>
          </p:nvPr>
        </p:nvSpPr>
        <p:spPr bwMode="white">
          <a:xfrm>
            <a:off x="3529906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52"/>
          </p:nvPr>
        </p:nvSpPr>
        <p:spPr bwMode="white">
          <a:xfrm>
            <a:off x="5143500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53"/>
          </p:nvPr>
        </p:nvSpPr>
        <p:spPr bwMode="white">
          <a:xfrm>
            <a:off x="5143500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54"/>
          </p:nvPr>
        </p:nvSpPr>
        <p:spPr bwMode="white">
          <a:xfrm>
            <a:off x="5143500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55"/>
          </p:nvPr>
        </p:nvSpPr>
        <p:spPr bwMode="white">
          <a:xfrm>
            <a:off x="5143500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56"/>
          </p:nvPr>
        </p:nvSpPr>
        <p:spPr bwMode="white">
          <a:xfrm>
            <a:off x="5143500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11"/>
          <p:cNvSpPr>
            <a:spLocks noGrp="1" noChangeAspect="1"/>
          </p:cNvSpPr>
          <p:nvPr>
            <p:ph type="pic" sz="quarter" idx="57"/>
          </p:nvPr>
        </p:nvSpPr>
        <p:spPr bwMode="white">
          <a:xfrm>
            <a:off x="303609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0" name="Pladsholder til billede 11"/>
          <p:cNvSpPr>
            <a:spLocks noGrp="1" noChangeAspect="1"/>
          </p:cNvSpPr>
          <p:nvPr>
            <p:ph type="pic" sz="quarter" idx="58"/>
          </p:nvPr>
        </p:nvSpPr>
        <p:spPr bwMode="white">
          <a:xfrm>
            <a:off x="1916899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57" name="Pladsholder til billede 11"/>
          <p:cNvSpPr>
            <a:spLocks noGrp="1" noChangeAspect="1"/>
          </p:cNvSpPr>
          <p:nvPr>
            <p:ph type="pic" sz="quarter" idx="59"/>
          </p:nvPr>
        </p:nvSpPr>
        <p:spPr bwMode="white">
          <a:xfrm>
            <a:off x="3530203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58" name="Pladsholder til billede 11"/>
          <p:cNvSpPr>
            <a:spLocks noGrp="1" noChangeAspect="1"/>
          </p:cNvSpPr>
          <p:nvPr>
            <p:ph type="pic" sz="quarter" idx="60"/>
          </p:nvPr>
        </p:nvSpPr>
        <p:spPr bwMode="white">
          <a:xfrm>
            <a:off x="5143501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5C7565D-F327-1770-FD5C-8BD59D517D7E}"/>
              </a:ext>
            </a:extLst>
          </p:cNvPr>
          <p:cNvSpPr>
            <a:spLocks noGrp="1"/>
          </p:cNvSpPr>
          <p:nvPr>
            <p:ph type="dt" sz="half" idx="6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BAD4C607-E87A-4F5D-93F9-ACF3EDF3082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B19B9B-50E9-BD2F-7C88-3DC9AED6F74D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FAB908-2A70-08FE-4CF4-716B5446D4E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B3F833FA-2BF7-4532-91F2-FCF2A26D13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9077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2FAAC5D6-F1AB-3CED-8A2B-FF170C9337FC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E99943A-F14C-6CDB-AE4E-2562FB8AAC54}"/>
              </a:ext>
            </a:extLst>
          </p:cNvPr>
          <p:cNvGrpSpPr/>
          <p:nvPr userDrawn="1"/>
        </p:nvGrpSpPr>
        <p:grpSpPr>
          <a:xfrm rot="5400000">
            <a:off x="2175199" y="3403524"/>
            <a:ext cx="8086320" cy="1279281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350A0DE-5A6B-02DC-75AA-1771EA7C917A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061A5697-1145-20F2-35A5-AF806B0DF8AD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A9791A02-CC2C-02D8-F78C-8390800A2803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916311" y="3812823"/>
            <a:ext cx="3024485" cy="4441600"/>
          </a:xfrm>
        </p:spPr>
        <p:txBody>
          <a:bodyPr anchor="ctr"/>
          <a:lstStyle>
            <a:lvl1pPr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9710C3-0322-5762-B611-3601C057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FA0F5A5C-7A24-4071-8B9D-3E76DBC6BD8D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27B920-E8A9-4525-911F-6137A735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A475DC-39BA-FA84-2FCA-84278C9A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3A6D469A-788C-4638-8EC7-5F820E0B5F8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48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332A164-6934-C564-D7D3-1E30C560D7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4750" y="2638425"/>
            <a:ext cx="1558925" cy="834390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6"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900" dirty="0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Skyfish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 i Templafy vinduet i højre side af skærmen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Mac: </a:t>
            </a:r>
            <a:r>
              <a:rPr lang="da-DK" sz="506" dirty="0">
                <a:solidFill>
                  <a:srgbClr val="333333"/>
                </a:solidFill>
                <a:latin typeface="Arial"/>
              </a:rPr>
              <a:t>⌘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uppe 9">
            <a:extLst>
              <a:ext uri="{FF2B5EF4-FFF2-40B4-BE49-F238E27FC236}">
                <a16:creationId xmlns:a16="http://schemas.microsoft.com/office/drawing/2014/main" id="{1FEE5F50-C81C-F502-7606-A25079BF8C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11613" y="3100388"/>
            <a:ext cx="381000" cy="1773237"/>
            <a:chOff x="6442771" y="2574072"/>
            <a:chExt cx="676669" cy="997704"/>
          </a:xfrm>
        </p:grpSpPr>
        <p:pic>
          <p:nvPicPr>
            <p:cNvPr id="4" name="Billede 10">
              <a:extLst>
                <a:ext uri="{FF2B5EF4-FFF2-40B4-BE49-F238E27FC236}">
                  <a16:creationId xmlns:a16="http://schemas.microsoft.com/office/drawing/2014/main" id="{39373C3E-EE9D-3AD4-5CE5-1381D3526C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771" y="2574072"/>
              <a:ext cx="305786" cy="36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11629E71-0DBB-C8C0-F856-46D21155CB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5590" y="2942963"/>
              <a:ext cx="673850" cy="62881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599668C1-D57F-2C2C-A0FA-61816F41F8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4563" y="2659063"/>
            <a:ext cx="1609725" cy="8304212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Gør dette som det sidste i din præsentation, så ændringerne slår igennem på alle slides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(indtast evt.. Datoi dato feltet og tekst i sidefod)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Indsæt prædefineret slides og elementer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dropdown menuen eller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knapperne i Templafy vinduet i højre side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af skærmen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171FC44-FFBB-2C6D-6B5B-AA76A663CC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2638425"/>
            <a:ext cx="1558925" cy="832485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TIP: Brug bullet knappen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sz="9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pilen ved siden af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</a:t>
            </a:r>
          </a:p>
          <a:p>
            <a:pPr defTabSz="514356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905687-6F32-5348-92EB-66566F846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734050"/>
            <a:ext cx="144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1E2E1992-1EB0-58EB-4444-8EBC7B4614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416425"/>
            <a:ext cx="25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16">
            <a:extLst>
              <a:ext uri="{FF2B5EF4-FFF2-40B4-BE49-F238E27FC236}">
                <a16:creationId xmlns:a16="http://schemas.microsoft.com/office/drawing/2014/main" id="{9D7478FD-157A-414F-D37C-1E6B51400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7318375"/>
            <a:ext cx="1730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7">
            <a:extLst>
              <a:ext uri="{FF2B5EF4-FFF2-40B4-BE49-F238E27FC236}">
                <a16:creationId xmlns:a16="http://schemas.microsoft.com/office/drawing/2014/main" id="{643747A4-4D49-D331-CDE4-79BCB7F62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/>
          <a:stretch>
            <a:fillRect/>
          </a:stretch>
        </p:blipFill>
        <p:spPr bwMode="auto">
          <a:xfrm>
            <a:off x="1855788" y="10188575"/>
            <a:ext cx="279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1E94F046-D0D9-A7F4-920A-CEDAD57B9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5142" r="62601" b="9045"/>
          <a:stretch>
            <a:fillRect/>
          </a:stretch>
        </p:blipFill>
        <p:spPr bwMode="auto">
          <a:xfrm>
            <a:off x="4011613" y="5310188"/>
            <a:ext cx="192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19">
            <a:extLst>
              <a:ext uri="{FF2B5EF4-FFF2-40B4-BE49-F238E27FC236}">
                <a16:creationId xmlns:a16="http://schemas.microsoft.com/office/drawing/2014/main" id="{2164732A-27F1-780C-0891-F93F86CE9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586538"/>
            <a:ext cx="2047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ast overskrift">
            <a:extLst>
              <a:ext uri="{FF2B5EF4-FFF2-40B4-BE49-F238E27FC236}">
                <a16:creationId xmlns:a16="http://schemas.microsoft.com/office/drawing/2014/main" id="{7C951901-9E55-37A6-1A45-CE8DF0D9D3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796925"/>
            <a:ext cx="62499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eaLnBrk="1" hangingPunct="1"/>
            <a:r>
              <a:rPr lang="da-DK" altLang="da-DK" noProof="1"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ED086B66-D986-8177-EC73-F1590F5C8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9224963"/>
            <a:ext cx="3667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A48028FF-FE9C-A48A-D821-4686FB558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8566150"/>
            <a:ext cx="268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23">
            <a:extLst>
              <a:ext uri="{FF2B5EF4-FFF2-40B4-BE49-F238E27FC236}">
                <a16:creationId xmlns:a16="http://schemas.microsoft.com/office/drawing/2014/main" id="{9638B869-03F7-DC3A-D576-17966B4492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644900"/>
            <a:ext cx="247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0F835C8-2C45-9CC0-681B-C364D568F4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2816" r="10716" b="3580"/>
          <a:stretch>
            <a:fillRect/>
          </a:stretch>
        </p:blipFill>
        <p:spPr bwMode="auto">
          <a:xfrm>
            <a:off x="4227513" y="3190875"/>
            <a:ext cx="138112" cy="469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6" hidden="1">
            <a:extLst>
              <a:ext uri="{FF2B5EF4-FFF2-40B4-BE49-F238E27FC236}">
                <a16:creationId xmlns:a16="http://schemas.microsoft.com/office/drawing/2014/main" id="{B7079F11-B107-546E-A2AC-92F2FC10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79B2E95B-244A-445A-B032-89F7C1C83F8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20" name="Footer Placeholder 8" hidden="1">
            <a:extLst>
              <a:ext uri="{FF2B5EF4-FFF2-40B4-BE49-F238E27FC236}">
                <a16:creationId xmlns:a16="http://schemas.microsoft.com/office/drawing/2014/main" id="{42FAEF65-B149-6A85-715A-5E4564F6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dirty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" name="Slide Number Placeholder 10" hidden="1">
            <a:extLst>
              <a:ext uri="{FF2B5EF4-FFF2-40B4-BE49-F238E27FC236}">
                <a16:creationId xmlns:a16="http://schemas.microsoft.com/office/drawing/2014/main" id="{2187C653-BC35-5F10-51ED-DCC4EE53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C6EEE584-0787-454C-A83F-2C61F1312AF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777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5CD65-5B6F-FA67-20C4-6B7B5A8BB1D8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anchor="ctr"/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endParaRPr lang="da-DK" sz="788" dirty="0">
              <a:solidFill>
                <a:schemeClr val="tx1"/>
              </a:solidFill>
            </a:endParaRPr>
          </a:p>
        </p:txBody>
      </p:sp>
      <p:sp>
        <p:nvSpPr>
          <p:cNvPr id="3" name="Do not use">
            <a:extLst>
              <a:ext uri="{FF2B5EF4-FFF2-40B4-BE49-F238E27FC236}">
                <a16:creationId xmlns:a16="http://schemas.microsoft.com/office/drawing/2014/main" id="{6A143662-D4AD-1916-1132-1D22CE1F683B}"/>
              </a:ext>
            </a:extLst>
          </p:cNvPr>
          <p:cNvSpPr txBox="1"/>
          <p:nvPr userDrawn="1"/>
        </p:nvSpPr>
        <p:spPr bwMode="white">
          <a:xfrm>
            <a:off x="241300" y="1168400"/>
            <a:ext cx="6389688" cy="1627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2475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2475" b="1" i="1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2475" dirty="0">
                <a:solidFill>
                  <a:schemeClr val="bg1"/>
                </a:solidFill>
                <a:latin typeface="+mn-lt"/>
              </a:rPr>
            </a:br>
            <a:r>
              <a:rPr lang="da-DK" sz="2475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2475" b="1" i="1" dirty="0">
                <a:solidFill>
                  <a:schemeClr val="bg1"/>
                </a:solidFill>
                <a:latin typeface="+mn-lt"/>
              </a:rPr>
              <a:t>tilhører ikke </a:t>
            </a:r>
            <a:r>
              <a:rPr lang="da-DK" sz="2475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2475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2475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1575" dirty="0">
                <a:solidFill>
                  <a:schemeClr val="bg1"/>
                </a:solidFill>
                <a:latin typeface="+mn-lt"/>
              </a:rPr>
            </a:br>
            <a:br>
              <a:rPr lang="da-DK" sz="1575" dirty="0">
                <a:solidFill>
                  <a:schemeClr val="bg1"/>
                </a:solidFill>
                <a:latin typeface="+mn-lt"/>
              </a:rPr>
            </a:br>
            <a:endParaRPr lang="da-DK" sz="1575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786D18-7D75-E481-DF81-ABC3C38FEF34}"/>
              </a:ext>
            </a:extLst>
          </p:cNvPr>
          <p:cNvGrpSpPr/>
          <p:nvPr userDrawn="1"/>
        </p:nvGrpSpPr>
        <p:grpSpPr bwMode="white">
          <a:xfrm rot="8100000">
            <a:off x="5852742" y="5911513"/>
            <a:ext cx="583193" cy="1843179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8D87963-84A2-D619-8EBF-E79ACFD967D2}"/>
                </a:ext>
              </a:extLst>
            </p:cNvPr>
            <p:cNvSpPr/>
            <p:nvPr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eaLnBrk="1" fontAlgn="auto" hangingPunct="1">
                <a:spcBef>
                  <a:spcPts val="338"/>
                </a:spcBef>
                <a:spcAft>
                  <a:spcPts val="0"/>
                </a:spcAft>
                <a:buClr>
                  <a:srgbClr val="003755"/>
                </a:buClr>
                <a:defRPr/>
              </a:pPr>
              <a:endParaRPr lang="da-DK" sz="788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98DA69-7550-4F6D-1998-C3104B4E5061}"/>
                </a:ext>
              </a:extLst>
            </p:cNvPr>
            <p:cNvSpPr/>
            <p:nvPr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eaLnBrk="1" fontAlgn="auto" hangingPunct="1">
                <a:spcBef>
                  <a:spcPts val="338"/>
                </a:spcBef>
                <a:spcAft>
                  <a:spcPts val="0"/>
                </a:spcAft>
                <a:buClr>
                  <a:srgbClr val="003755"/>
                </a:buClr>
                <a:defRPr/>
              </a:pPr>
              <a:endParaRPr lang="da-DK" sz="788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E9A76443-18F6-DB27-ED2F-79F06C0AED7F}"/>
              </a:ext>
            </a:extLst>
          </p:cNvPr>
          <p:cNvSpPr/>
          <p:nvPr userDrawn="1"/>
        </p:nvSpPr>
        <p:spPr bwMode="white">
          <a:xfrm>
            <a:off x="265113" y="5310188"/>
            <a:ext cx="5711825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5625" b="1" i="1" dirty="0">
                <a:solidFill>
                  <a:schemeClr val="bg1"/>
                </a:solidFill>
                <a:latin typeface="+mn-lt"/>
              </a:rPr>
              <a:t>Brug dem ikke</a:t>
            </a:r>
            <a:endParaRPr lang="da-DK" sz="5625" b="1" i="1" dirty="0">
              <a:latin typeface="+mn-lt"/>
            </a:endParaRPr>
          </a:p>
        </p:txBody>
      </p:sp>
      <p:sp>
        <p:nvSpPr>
          <p:cNvPr id="8" name="Do not use">
            <a:extLst>
              <a:ext uri="{FF2B5EF4-FFF2-40B4-BE49-F238E27FC236}">
                <a16:creationId xmlns:a16="http://schemas.microsoft.com/office/drawing/2014/main" id="{40B96232-F38D-0128-28CA-DF3C3F15DB5E}"/>
              </a:ext>
            </a:extLst>
          </p:cNvPr>
          <p:cNvSpPr txBox="1"/>
          <p:nvPr userDrawn="1"/>
        </p:nvSpPr>
        <p:spPr bwMode="white">
          <a:xfrm>
            <a:off x="241300" y="9220200"/>
            <a:ext cx="6389688" cy="541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1125" dirty="0">
                <a:solidFill>
                  <a:schemeClr val="bg1"/>
                </a:solidFill>
                <a:latin typeface="+mn-lt"/>
              </a:rPr>
              <a:t>Pga. PowerPoints standard Kopier/Indsæt funktionalitet kan ekstra uønskede layouts forekomme.</a:t>
            </a:r>
          </a:p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1125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013" dirty="0">
                <a:solidFill>
                  <a:schemeClr val="bg1"/>
                </a:solidFill>
                <a:latin typeface="+mn-lt"/>
              </a:rPr>
            </a:br>
            <a:endParaRPr lang="da-DK" sz="101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11E7C726-2C11-D32C-881C-A0F6BC94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66B44A57-6EB4-438D-BF49-EA54A713015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A9A41AA0-67D6-1D1D-562F-F4356C61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dirty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3B5AF2C-713A-C0CE-A0C7-C7110C27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F373F020-638D-47CC-9729-4613E0892BC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6537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.element bund">
            <a:extLst>
              <a:ext uri="{FF2B5EF4-FFF2-40B4-BE49-F238E27FC236}">
                <a16:creationId xmlns:a16="http://schemas.microsoft.com/office/drawing/2014/main" id="{0F449C2B-39B7-1C9F-FC37-345F2CFB4243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5" name="5.element top">
            <a:extLst>
              <a:ext uri="{FF2B5EF4-FFF2-40B4-BE49-F238E27FC236}">
                <a16:creationId xmlns:a16="http://schemas.microsoft.com/office/drawing/2014/main" id="{31566E1B-2090-21FD-E2E9-43AE6C884ADF}"/>
              </a:ext>
            </a:extLst>
          </p:cNvPr>
          <p:cNvSpPr/>
          <p:nvPr/>
        </p:nvSpPr>
        <p:spPr>
          <a:xfrm>
            <a:off x="4929188" y="0"/>
            <a:ext cx="19304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68E35D1-CC9B-1A78-E819-76E3BFB5F6BD}"/>
              </a:ext>
            </a:extLst>
          </p:cNvPr>
          <p:cNvSpPr/>
          <p:nvPr userDrawn="1"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675" cy="12192000"/>
          </a:xfrm>
          <a:custGeom>
            <a:avLst/>
            <a:gdLst>
              <a:gd name="connsiteX0" fmla="*/ 12193200 w 12193200"/>
              <a:gd name="connsiteY0" fmla="*/ 5143500 h 6858000"/>
              <a:gd name="connsiteX1" fmla="*/ 12193200 w 12193200"/>
              <a:gd name="connsiteY1" fmla="*/ 6858000 h 6858000"/>
              <a:gd name="connsiteX2" fmla="*/ 10478700 w 12193200"/>
              <a:gd name="connsiteY2" fmla="*/ 6858000 h 6858000"/>
              <a:gd name="connsiteX3" fmla="*/ 12193200 w 12193200"/>
              <a:gd name="connsiteY3" fmla="*/ 5143500 h 6858000"/>
              <a:gd name="connsiteX4" fmla="*/ 10478700 w 12193200"/>
              <a:gd name="connsiteY4" fmla="*/ 3429000 h 6858000"/>
              <a:gd name="connsiteX5" fmla="*/ 12193200 w 12193200"/>
              <a:gd name="connsiteY5" fmla="*/ 3429000 h 6858000"/>
              <a:gd name="connsiteX6" fmla="*/ 12193200 w 12193200"/>
              <a:gd name="connsiteY6" fmla="*/ 5143500 h 6858000"/>
              <a:gd name="connsiteX7" fmla="*/ 10478700 w 12193200"/>
              <a:gd name="connsiteY7" fmla="*/ 3429000 h 6858000"/>
              <a:gd name="connsiteX8" fmla="*/ 0 w 12193200"/>
              <a:gd name="connsiteY8" fmla="*/ 0 h 6858000"/>
              <a:gd name="connsiteX9" fmla="*/ 8764200 w 12193200"/>
              <a:gd name="connsiteY9" fmla="*/ 0 h 6858000"/>
              <a:gd name="connsiteX10" fmla="*/ 8764200 w 12193200"/>
              <a:gd name="connsiteY10" fmla="*/ 3429000 h 6858000"/>
              <a:gd name="connsiteX11" fmla="*/ 10478700 w 12193200"/>
              <a:gd name="connsiteY11" fmla="*/ 3429000 h 6858000"/>
              <a:gd name="connsiteX12" fmla="*/ 8764200 w 12193200"/>
              <a:gd name="connsiteY12" fmla="*/ 5143500 h 6858000"/>
              <a:gd name="connsiteX13" fmla="*/ 10478700 w 12193200"/>
              <a:gd name="connsiteY13" fmla="*/ 6858000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12193200" y="5143500"/>
                </a:moveTo>
                <a:lnTo>
                  <a:pt x="12193200" y="6858000"/>
                </a:lnTo>
                <a:lnTo>
                  <a:pt x="10478700" y="6858000"/>
                </a:lnTo>
                <a:cubicBezTo>
                  <a:pt x="11425592" y="6858000"/>
                  <a:pt x="12193200" y="6090392"/>
                  <a:pt x="12193200" y="5143500"/>
                </a:cubicBezTo>
                <a:close/>
                <a:moveTo>
                  <a:pt x="10478700" y="3429000"/>
                </a:moveTo>
                <a:lnTo>
                  <a:pt x="12193200" y="3429000"/>
                </a:lnTo>
                <a:lnTo>
                  <a:pt x="12193200" y="5143500"/>
                </a:lnTo>
                <a:cubicBezTo>
                  <a:pt x="12193200" y="4196608"/>
                  <a:pt x="11425592" y="3429000"/>
                  <a:pt x="10478700" y="3429000"/>
                </a:cubicBezTo>
                <a:close/>
                <a:moveTo>
                  <a:pt x="0" y="0"/>
                </a:moveTo>
                <a:lnTo>
                  <a:pt x="8764200" y="0"/>
                </a:lnTo>
                <a:lnTo>
                  <a:pt x="8764200" y="3429000"/>
                </a:lnTo>
                <a:lnTo>
                  <a:pt x="10478700" y="3429000"/>
                </a:lnTo>
                <a:cubicBezTo>
                  <a:pt x="9531808" y="3429000"/>
                  <a:pt x="8764200" y="4196608"/>
                  <a:pt x="8764200" y="5143500"/>
                </a:cubicBezTo>
                <a:cubicBezTo>
                  <a:pt x="8764200" y="6090392"/>
                  <a:pt x="9531808" y="6858000"/>
                  <a:pt x="104787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EA37B24-8354-3E99-5B6D-EBAA5810979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C4DD68-7187-4EDC-B879-B5F309733A3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C14E543-69DA-EBD5-6652-DA6DD3CB26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D61BDC06-FD18-782D-D73B-C9C12AC99B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C340240E-5F0E-49D3-8D33-7D0A1176A71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6886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:a16="http://schemas.microsoft.com/office/drawing/2014/main" id="{6201E0F7-E835-4FAB-EA34-870C2710E059}"/>
              </a:ext>
            </a:extLst>
          </p:cNvPr>
          <p:cNvSpPr/>
          <p:nvPr userDrawn="1"/>
        </p:nvSpPr>
        <p:spPr>
          <a:xfrm rot="16200000">
            <a:off x="2898776" y="1389062"/>
            <a:ext cx="4089400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22" name="Pladsholder til billede 2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675" cy="12192000"/>
          </a:xfrm>
          <a:custGeom>
            <a:avLst/>
            <a:gdLst>
              <a:gd name="connsiteX0" fmla="*/ 0 w 12193200"/>
              <a:gd name="connsiteY0" fmla="*/ 0 h 6858000"/>
              <a:gd name="connsiteX1" fmla="*/ 8789400 w 12193200"/>
              <a:gd name="connsiteY1" fmla="*/ 0 h 6858000"/>
              <a:gd name="connsiteX2" fmla="*/ 7646400 w 12193200"/>
              <a:gd name="connsiteY2" fmla="*/ 1143000 h 6858000"/>
              <a:gd name="connsiteX3" fmla="*/ 8789400 w 12193200"/>
              <a:gd name="connsiteY3" fmla="*/ 2286000 h 6858000"/>
              <a:gd name="connsiteX4" fmla="*/ 9932400 w 12193200"/>
              <a:gd name="connsiteY4" fmla="*/ 1143000 h 6858000"/>
              <a:gd name="connsiteX5" fmla="*/ 8789400 w 12193200"/>
              <a:gd name="connsiteY5" fmla="*/ 0 h 6858000"/>
              <a:gd name="connsiteX6" fmla="*/ 12193200 w 12193200"/>
              <a:gd name="connsiteY6" fmla="*/ 0 h 6858000"/>
              <a:gd name="connsiteX7" fmla="*/ 12193200 w 12193200"/>
              <a:gd name="connsiteY7" fmla="*/ 6858000 h 6858000"/>
              <a:gd name="connsiteX8" fmla="*/ 0 w 121932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8789400" y="0"/>
                </a:lnTo>
                <a:cubicBezTo>
                  <a:pt x="8158139" y="0"/>
                  <a:pt x="7646400" y="511739"/>
                  <a:pt x="7646400" y="1143000"/>
                </a:cubicBezTo>
                <a:cubicBezTo>
                  <a:pt x="7646400" y="1774261"/>
                  <a:pt x="8158139" y="2286000"/>
                  <a:pt x="8789400" y="2286000"/>
                </a:cubicBezTo>
                <a:cubicBezTo>
                  <a:pt x="9420661" y="2286000"/>
                  <a:pt x="9932400" y="1774261"/>
                  <a:pt x="9932400" y="1143000"/>
                </a:cubicBezTo>
                <a:cubicBezTo>
                  <a:pt x="9932400" y="511739"/>
                  <a:pt x="9420661" y="0"/>
                  <a:pt x="8789400" y="0"/>
                </a:cubicBez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Pladsholder til tekst 9"/>
          <p:cNvSpPr>
            <a:spLocks noGrp="1"/>
          </p:cNvSpPr>
          <p:nvPr>
            <p:ph type="body" sz="quarter" idx="21"/>
          </p:nvPr>
        </p:nvSpPr>
        <p:spPr>
          <a:xfrm>
            <a:off x="4301559" y="4064000"/>
            <a:ext cx="1285875" cy="4064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D7197-C3F7-D517-A9B1-43E7F3AA35CB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99073F-636E-4DF8-AA6D-12701CCE302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83FD1-E326-73DC-D640-9E0A4700F31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2C270976-4746-45CB-A5F5-51EFCEC1424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5105F95E-24A8-4BF1-ACA0-CC9E0BD2E54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3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decel="92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helside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:a16="http://schemas.microsoft.com/office/drawing/2014/main" id="{7637622F-1338-489C-2A76-FBE3BC1BA6BB}"/>
              </a:ext>
            </a:extLst>
          </p:cNvPr>
          <p:cNvSpPr/>
          <p:nvPr userDrawn="1"/>
        </p:nvSpPr>
        <p:spPr>
          <a:xfrm rot="16200000">
            <a:off x="2898776" y="1389062"/>
            <a:ext cx="4089400" cy="1292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E177814A-7D3C-9A91-00CD-F74E440EEF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943350" y="10534650"/>
            <a:ext cx="2041525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675" cy="12192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9975979 w 12193200"/>
              <a:gd name="connsiteY3" fmla="*/ 6858000 h 6858000"/>
              <a:gd name="connsiteX4" fmla="*/ 8836190 w 12193200"/>
              <a:gd name="connsiteY4" fmla="*/ 5718211 h 6858000"/>
              <a:gd name="connsiteX5" fmla="*/ 7696402 w 12193200"/>
              <a:gd name="connsiteY5" fmla="*/ 6858000 h 6858000"/>
              <a:gd name="connsiteX6" fmla="*/ 0 w 12193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9975979" y="6858000"/>
                </a:lnTo>
                <a:cubicBezTo>
                  <a:pt x="9975979" y="6228512"/>
                  <a:pt x="9465678" y="5718211"/>
                  <a:pt x="8836190" y="5718211"/>
                </a:cubicBezTo>
                <a:cubicBezTo>
                  <a:pt x="8206703" y="5718211"/>
                  <a:pt x="7696402" y="6228512"/>
                  <a:pt x="7696402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356101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356116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21"/>
          </p:nvPr>
        </p:nvSpPr>
        <p:spPr>
          <a:xfrm>
            <a:off x="4301559" y="6124800"/>
            <a:ext cx="1279324" cy="4039214"/>
          </a:xfrm>
          <a:custGeom>
            <a:avLst/>
            <a:gdLst>
              <a:gd name="connsiteX0" fmla="*/ 2270548 w 2274354"/>
              <a:gd name="connsiteY0" fmla="*/ 0 h 2272058"/>
              <a:gd name="connsiteX1" fmla="*/ 2274354 w 2274354"/>
              <a:gd name="connsiteY1" fmla="*/ 0 h 2272058"/>
              <a:gd name="connsiteX2" fmla="*/ 2274354 w 2274354"/>
              <a:gd name="connsiteY2" fmla="*/ 2272058 h 2272058"/>
              <a:gd name="connsiteX3" fmla="*/ 0 w 2274354"/>
              <a:gd name="connsiteY3" fmla="*/ 2272058 h 2272058"/>
              <a:gd name="connsiteX4" fmla="*/ 0 w 2274354"/>
              <a:gd name="connsiteY4" fmla="*/ 2270548 h 227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54" h="2272058">
                <a:moveTo>
                  <a:pt x="2270548" y="0"/>
                </a:moveTo>
                <a:lnTo>
                  <a:pt x="2274354" y="0"/>
                </a:lnTo>
                <a:lnTo>
                  <a:pt x="2274354" y="2272058"/>
                </a:lnTo>
                <a:lnTo>
                  <a:pt x="0" y="2272058"/>
                </a:lnTo>
                <a:lnTo>
                  <a:pt x="0" y="22705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/>
          <a:lstStyle>
            <a:lvl1pPr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E9B528-9062-C6F8-8542-FF9B44864B5B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z="506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520E9F-95EA-4B2B-A408-26911BEC78E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5DDB145-273E-7614-7A80-E3E4F39A5C5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>
          <a:xfrm>
            <a:off x="1379538" y="11231563"/>
            <a:ext cx="2486025" cy="319087"/>
          </a:xfrm>
        </p:spPr>
        <p:txBody>
          <a:bodyPr anchor="b"/>
          <a:lstStyle>
            <a:lvl1pPr>
              <a:defRPr sz="506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14" hidden="1">
            <a:extLst>
              <a:ext uri="{FF2B5EF4-FFF2-40B4-BE49-F238E27FC236}">
                <a16:creationId xmlns:a16="http://schemas.microsoft.com/office/drawing/2014/main" id="{0643664B-7B88-58CF-EDC7-11203991D7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605DB5C3-FE3D-4C76-974C-B5A34F07CDE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79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autoRev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C06F9293-27D9-305B-DD6C-827F11D3CB41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-1 w 57499186"/>
              <a:gd name="connsiteY0" fmla="*/ 0 h 32343280"/>
              <a:gd name="connsiteX1" fmla="*/ 57499184 w 57499186"/>
              <a:gd name="connsiteY1" fmla="*/ 0 h 32343280"/>
              <a:gd name="connsiteX2" fmla="*/ 57499184 w 57499186"/>
              <a:gd name="connsiteY2" fmla="*/ 32343280 h 32343280"/>
              <a:gd name="connsiteX3" fmla="*/ -1 w 57499186"/>
              <a:gd name="connsiteY3" fmla="*/ 32343280 h 323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9186" h="32343280">
                <a:moveTo>
                  <a:pt x="-1" y="0"/>
                </a:moveTo>
                <a:lnTo>
                  <a:pt x="57499184" y="0"/>
                </a:lnTo>
                <a:lnTo>
                  <a:pt x="57499184" y="32343280"/>
                </a:lnTo>
                <a:lnTo>
                  <a:pt x="-1" y="3234328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F654369E-0235-405A-E053-2795381E7E4D}"/>
              </a:ext>
            </a:extLst>
          </p:cNvPr>
          <p:cNvSpPr/>
          <p:nvPr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6" name="5.element top">
            <a:extLst>
              <a:ext uri="{FF2B5EF4-FFF2-40B4-BE49-F238E27FC236}">
                <a16:creationId xmlns:a16="http://schemas.microsoft.com/office/drawing/2014/main" id="{E8873B4B-B781-3C60-9FA2-E45131CEEA11}"/>
              </a:ext>
            </a:extLst>
          </p:cNvPr>
          <p:cNvSpPr/>
          <p:nvPr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7" name="5.element bund">
            <a:extLst>
              <a:ext uri="{FF2B5EF4-FFF2-40B4-BE49-F238E27FC236}">
                <a16:creationId xmlns:a16="http://schemas.microsoft.com/office/drawing/2014/main" id="{B16DC16B-D6BE-F729-5587-E9BDDCCD6E51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0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2E5C836-6872-A7A1-3873-C73BDE78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306388" y="11231563"/>
            <a:ext cx="871537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466F16-1C27-4E1D-AAEB-6CAC230CFBD5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C6972C3-510F-2784-3EC2-A783BC9F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32093756-E1FE-C7FF-3AA0-FCC7B17A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DD822FDD-01E7-4AA8-862F-1F1A3F3DB8A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59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A5408767-57D6-184A-0360-F209D1A90803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-1 w 57499186"/>
              <a:gd name="connsiteY0" fmla="*/ 0 h 32343280"/>
              <a:gd name="connsiteX1" fmla="*/ 57499184 w 57499186"/>
              <a:gd name="connsiteY1" fmla="*/ 0 h 32343280"/>
              <a:gd name="connsiteX2" fmla="*/ 57499184 w 57499186"/>
              <a:gd name="connsiteY2" fmla="*/ 32343280 h 32343280"/>
              <a:gd name="connsiteX3" fmla="*/ -1 w 57499186"/>
              <a:gd name="connsiteY3" fmla="*/ 32343280 h 323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9186" h="32343280">
                <a:moveTo>
                  <a:pt x="-1" y="0"/>
                </a:moveTo>
                <a:lnTo>
                  <a:pt x="57499184" y="0"/>
                </a:lnTo>
                <a:lnTo>
                  <a:pt x="57499184" y="32343280"/>
                </a:lnTo>
                <a:lnTo>
                  <a:pt x="-1" y="3234328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CC3BCB4E-8AFC-C6AB-E7A2-6196A3BF0C29}"/>
              </a:ext>
            </a:extLst>
          </p:cNvPr>
          <p:cNvSpPr/>
          <p:nvPr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6" name="5.element top">
            <a:extLst>
              <a:ext uri="{FF2B5EF4-FFF2-40B4-BE49-F238E27FC236}">
                <a16:creationId xmlns:a16="http://schemas.microsoft.com/office/drawing/2014/main" id="{156F8F74-91C1-DD8A-821E-01E632AD9714}"/>
              </a:ext>
            </a:extLst>
          </p:cNvPr>
          <p:cNvSpPr/>
          <p:nvPr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7" name="5.element bund">
            <a:extLst>
              <a:ext uri="{FF2B5EF4-FFF2-40B4-BE49-F238E27FC236}">
                <a16:creationId xmlns:a16="http://schemas.microsoft.com/office/drawing/2014/main" id="{326ACE89-906F-2724-7428-82A8209B95EF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1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3"/>
            <a:ext cx="4099620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9F3DB6F-6EB9-A841-9451-03F24520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306388" y="11231563"/>
            <a:ext cx="871537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1C3819-4085-4979-8A42-4D235CC1345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1602352-861E-1EF2-2B6F-9D409317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0429407A-59D4-2A95-CB26-5BF0EB1C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4C86CB93-4594-4AD4-9494-EC830B10840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939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6400E973-B18F-A33E-7DBA-5B86708FACD3}"/>
              </a:ext>
            </a:extLst>
          </p:cNvPr>
          <p:cNvSpPr/>
          <p:nvPr/>
        </p:nvSpPr>
        <p:spPr bwMode="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2026249F-B5A3-8C50-F081-D9EC89075348}"/>
              </a:ext>
            </a:extLst>
          </p:cNvPr>
          <p:cNvSpPr/>
          <p:nvPr userDrawn="1"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6" name="5.element top">
            <a:extLst>
              <a:ext uri="{FF2B5EF4-FFF2-40B4-BE49-F238E27FC236}">
                <a16:creationId xmlns:a16="http://schemas.microsoft.com/office/drawing/2014/main" id="{485A14E3-6DA6-404B-9219-23C3D9CFD2B7}"/>
              </a:ext>
            </a:extLst>
          </p:cNvPr>
          <p:cNvSpPr/>
          <p:nvPr userDrawn="1"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7" name="5.element bund">
            <a:extLst>
              <a:ext uri="{FF2B5EF4-FFF2-40B4-BE49-F238E27FC236}">
                <a16:creationId xmlns:a16="http://schemas.microsoft.com/office/drawing/2014/main" id="{D0D73E11-E881-8F59-9595-6749EC24E506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1"/>
            <a:ext cx="4099621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B3AED36-A0D8-178F-F336-D40476B3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306388" y="11231563"/>
            <a:ext cx="871537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EB60F3-320B-4966-8387-1CEB6452D22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404D923-479B-2E51-3ED2-6EE175C2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43385FA3-CC53-E395-2642-1B6EDA94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35D75652-527B-4C7B-BFD7-F9790D3B58C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4898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387DC8A8-BF07-8FFD-DAE7-1787B1052F8D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2"/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3226156" cy="64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FA45D-3913-27D2-6CC6-B5780972296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2C9FCE-B4C8-4BBF-9D80-227DEC9B615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B8392-A484-0376-CEFA-85A8192A07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white">
          <a:xfrm>
            <a:off x="1379538" y="11231563"/>
            <a:ext cx="2151062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2AF3CACA-E01E-5275-5689-2AAB13FDE4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C8343240-86AD-4057-A4B4-CF61630EF5F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548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BD2B021C-48A0-D7BE-0061-229E471D5A3A}"/>
              </a:ext>
            </a:extLst>
          </p:cNvPr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2"/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750" y="637822"/>
            <a:ext cx="3226156" cy="64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accent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09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8ACA-9B30-CB07-8647-1CC9F05631A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03213" y="11231563"/>
            <a:ext cx="873125" cy="319087"/>
          </a:xfrm>
        </p:spPr>
        <p:txBody>
          <a:bodyPr anchor="b"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94192DC-95C1-44F4-BFF7-01839F0DA185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E868B-987E-AE52-2CD4-90D80D8CE1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9538" y="11231563"/>
            <a:ext cx="2151062" cy="319087"/>
          </a:xfrm>
        </p:spPr>
        <p:txBody>
          <a:bodyPr anchor="b"/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4EF8CDB0-365D-6D8E-FA9F-D96C968BCD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800BED59-7083-4CA4-A2CF-DDE1F6E33EF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263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3EF4DEAE-149B-F6CF-BEAE-41817ED81982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EC01EFBA-9FC9-C38B-926F-31DEC01FCEF0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303751" y="3812823"/>
            <a:ext cx="1410750" cy="7738532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1916311" y="3810003"/>
            <a:ext cx="3024485" cy="7738532"/>
          </a:xfrm>
        </p:spPr>
        <p:txBody>
          <a:bodyPr/>
          <a:lstStyle>
            <a:lvl1pPr marL="0" indent="0">
              <a:buFont typeface="Djoef Offc" panose="02000000000000000000" pitchFamily="2" charset="0"/>
              <a:buChar char="​"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9070674-3695-ABD6-0D1C-C7CAA98D04C7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D2DF0D41-E231-410A-AA72-2AA6833DD9DA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D57404-0D88-5CDC-2FAA-51331EE9CB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916113" y="639763"/>
            <a:ext cx="30241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E0A0FD-8BE2-C52B-AED2-18BEA2E58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6E68300E-9B6F-42EE-A5BE-ECEDFC2A464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8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ACE5C6D1-0590-699C-C20F-7AE4889475FA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B1970712-4650-BAE7-AE4F-22DBE74B045E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303751" y="3812823"/>
            <a:ext cx="1410750" cy="7739175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 bwMode="white">
          <a:xfrm>
            <a:off x="1917203" y="3812825"/>
            <a:ext cx="536675" cy="7739175"/>
          </a:xfrm>
        </p:spPr>
        <p:txBody>
          <a:bodyPr/>
          <a:lstStyle>
            <a:lvl1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1pPr>
            <a:lvl2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latin typeface="+mj-lt"/>
              </a:defRPr>
            </a:lvl2pPr>
            <a:lvl3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3pPr>
            <a:lvl4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4pPr>
            <a:lvl5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5pPr>
            <a:lvl6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latin typeface="+mj-lt"/>
              </a:defRPr>
            </a:lvl6pPr>
            <a:lvl7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 b="0"/>
            </a:lvl7pPr>
            <a:lvl8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 b="1">
                <a:latin typeface="+mj-lt"/>
              </a:defRPr>
            </a:lvl8pPr>
            <a:lvl9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2453878" y="3812825"/>
            <a:ext cx="2486918" cy="7739175"/>
          </a:xfrm>
        </p:spPr>
        <p:txBody>
          <a:bodyPr/>
          <a:lstStyle>
            <a:lvl1pPr marL="0" indent="0">
              <a:lnSpc>
                <a:spcPts val="1406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3pPr>
            <a:lvl4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4pPr>
            <a:lvl5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5pPr>
            <a:lvl6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406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EFAEA1F-A7F2-4476-F143-A1EF37F232A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8CC22809-4B01-4C77-B552-BCF0F477FB5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737AA-FBAA-4CBB-918E-A4FFC2A81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>
          <a:xfrm>
            <a:off x="1916113" y="639763"/>
            <a:ext cx="30241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3B5B62-5D31-3570-32B5-C1264C4E4A5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58E44D83-4BFC-48D0-9680-B121E358F66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508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8D827B5B-CB98-8DB9-7439-58ED477811AB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859A360E-026C-220F-AD9E-7BE310289064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249B9F30-ECE9-B13E-C4DB-1492217FBDF0}"/>
              </a:ext>
            </a:extLst>
          </p:cNvPr>
          <p:cNvSpPr/>
          <p:nvPr userDrawn="1"/>
        </p:nvSpPr>
        <p:spPr>
          <a:xfrm>
            <a:off x="962025" y="9126538"/>
            <a:ext cx="971550" cy="306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28784DBD-C630-1D36-E1E8-95602F93FE0D}"/>
              </a:ext>
            </a:extLst>
          </p:cNvPr>
          <p:cNvSpPr/>
          <p:nvPr userDrawn="1"/>
        </p:nvSpPr>
        <p:spPr>
          <a:xfrm>
            <a:off x="2894013" y="9123363"/>
            <a:ext cx="971550" cy="306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6311" y="3812821"/>
            <a:ext cx="3227189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5DA465-A5A1-E9C2-13B5-06C7FF0A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D35E66F7-EC8F-4A55-9EC9-4BA4FF7C6AB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3D53-73A2-1979-86EC-641AC953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2F1A02-F52A-6D8F-57BC-C5862D9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2CEA711D-8797-4098-AEAB-92173F5C5E8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323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6CCF5690-55B6-9960-AEAE-7B833DD35991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F0077DC-9762-2D01-DF08-5E857D6ACF8E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12D6E36-98FB-AFDD-47FF-1A54ED897439}"/>
              </a:ext>
            </a:extLst>
          </p:cNvPr>
          <p:cNvGrpSpPr/>
          <p:nvPr userDrawn="1"/>
        </p:nvGrpSpPr>
        <p:grpSpPr>
          <a:xfrm rot="5400000">
            <a:off x="3303724" y="8637729"/>
            <a:ext cx="6137570" cy="970982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7876240E-1290-38D5-B922-2DA977F2493A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0756AD0-A811-CB89-9453-3BDC00F3427F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6311" y="3812821"/>
            <a:ext cx="3562053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4BDD50-2B28-DD90-627C-1747C1C0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3FA6747B-2AE2-4377-9AA9-E1F8A049E48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09AEE0-F251-A520-F91D-A5B58A43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0A98DC-C53D-C601-A478-9E832F21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5A79E234-20C9-40F2-A3BA-02C20358CC9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29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251FA47-FC05-1C19-D88F-404B849842A0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CB28E896-4CBC-0E66-CD37-3D8B9F601274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5.element x2">
            <a:extLst>
              <a:ext uri="{FF2B5EF4-FFF2-40B4-BE49-F238E27FC236}">
                <a16:creationId xmlns:a16="http://schemas.microsoft.com/office/drawing/2014/main" id="{311322E2-724F-84F6-9390-2FEA094D08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86450" y="6059488"/>
            <a:ext cx="971550" cy="6132512"/>
            <a:chOff x="10465406" y="3408028"/>
            <a:chExt cx="1726594" cy="3449974"/>
          </a:xfrm>
        </p:grpSpPr>
        <p:sp>
          <p:nvSpPr>
            <p:cNvPr id="6" name="Right Triangle 3">
              <a:extLst>
                <a:ext uri="{FF2B5EF4-FFF2-40B4-BE49-F238E27FC236}">
                  <a16:creationId xmlns:a16="http://schemas.microsoft.com/office/drawing/2014/main" id="{16D5D0CF-7B11-B70B-1F3A-5BEAE61FFCFD}"/>
                </a:ext>
              </a:extLst>
            </p:cNvPr>
            <p:cNvSpPr/>
            <p:nvPr/>
          </p:nvSpPr>
          <p:spPr>
            <a:xfrm rot="16200000">
              <a:off x="10465469" y="3407965"/>
              <a:ext cx="1723648" cy="172377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0E0257A-DD55-CB26-AF2A-188BC6963A6B}"/>
                </a:ext>
              </a:extLst>
            </p:cNvPr>
            <p:cNvSpPr/>
            <p:nvPr/>
          </p:nvSpPr>
          <p:spPr>
            <a:xfrm rot="16200000">
              <a:off x="10465539" y="5131542"/>
              <a:ext cx="1726326" cy="17265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0"/>
            <a:ext cx="302535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C2431B-E804-8A17-159C-352E1136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0E32-F122-4F96-A4B8-87E6BFACA19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C7E63A-1CE1-209B-F4F9-675210E2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0257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B23763-811F-1BEB-E6F5-684F56D7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DA03-A271-4E64-BA43-2CB64A748D3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8634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4EEE289-6BB3-EFFF-323E-013D05B2D7AF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16EEF0C3-60D8-6C5F-6D8A-BAA56BB31A7D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B019429-47BE-C215-1B91-34EB6AC627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01138"/>
            <a:ext cx="977900" cy="3090862"/>
            <a:chOff x="10396448" y="4158868"/>
            <a:chExt cx="2700003" cy="26991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C98736-75AC-572B-3385-A836CE2839B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071318" y="4832870"/>
              <a:ext cx="1350260" cy="2700003"/>
            </a:xfrm>
            <a:custGeom>
              <a:avLst/>
              <a:gdLst>
                <a:gd name="connsiteX0" fmla="*/ 2991853 w 2991853"/>
                <a:gd name="connsiteY0" fmla="*/ 0 h 5983706"/>
                <a:gd name="connsiteX1" fmla="*/ 2991853 w 2991853"/>
                <a:gd name="connsiteY1" fmla="*/ 5983706 h 5983706"/>
                <a:gd name="connsiteX2" fmla="*/ 0 w 2991853"/>
                <a:gd name="connsiteY2" fmla="*/ 2991853 h 5983706"/>
                <a:gd name="connsiteX3" fmla="*/ 2991853 w 2991853"/>
                <a:gd name="connsiteY3" fmla="*/ 0 h 59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853" h="5983706">
                  <a:moveTo>
                    <a:pt x="2991853" y="0"/>
                  </a:moveTo>
                  <a:lnTo>
                    <a:pt x="2991853" y="5983706"/>
                  </a:lnTo>
                  <a:cubicBezTo>
                    <a:pt x="1339498" y="5983706"/>
                    <a:pt x="0" y="4644208"/>
                    <a:pt x="0" y="2991853"/>
                  </a:cubicBezTo>
                  <a:cubicBezTo>
                    <a:pt x="0" y="1339498"/>
                    <a:pt x="1339498" y="0"/>
                    <a:pt x="2991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677332-1831-DF0F-7199-2AD66BC1B16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071318" y="3483997"/>
              <a:ext cx="1350260" cy="2700003"/>
            </a:xfrm>
            <a:custGeom>
              <a:avLst/>
              <a:gdLst>
                <a:gd name="connsiteX0" fmla="*/ 2991853 w 2991853"/>
                <a:gd name="connsiteY0" fmla="*/ 0 h 5983706"/>
                <a:gd name="connsiteX1" fmla="*/ 2991853 w 2991853"/>
                <a:gd name="connsiteY1" fmla="*/ 5983706 h 5983706"/>
                <a:gd name="connsiteX2" fmla="*/ 0 w 2991853"/>
                <a:gd name="connsiteY2" fmla="*/ 2991853 h 5983706"/>
                <a:gd name="connsiteX3" fmla="*/ 2991853 w 2991853"/>
                <a:gd name="connsiteY3" fmla="*/ 0 h 59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853" h="5983706">
                  <a:moveTo>
                    <a:pt x="2991853" y="0"/>
                  </a:moveTo>
                  <a:lnTo>
                    <a:pt x="2991853" y="5983706"/>
                  </a:lnTo>
                  <a:cubicBezTo>
                    <a:pt x="1339498" y="5983706"/>
                    <a:pt x="0" y="4644208"/>
                    <a:pt x="0" y="2991853"/>
                  </a:cubicBezTo>
                  <a:cubicBezTo>
                    <a:pt x="0" y="1339498"/>
                    <a:pt x="1339498" y="0"/>
                    <a:pt x="2991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1"/>
            <a:ext cx="322719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EA486EB-2700-C97B-A4B3-05ABDE2F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FEA1-D42A-47C4-B9AF-B6D98C87597F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4E467F-BEE5-3E2C-8378-19A6CC9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24F4D1D-6663-2F91-DE54-82CB7F54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A73B-9136-4F70-85BD-DFC788DB0E4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725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40099939-F5BF-A212-7720-76D1CEFB82C0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14E9F8D1-0E43-0837-ABB0-BF5B69AA413B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5" name="5.element x2">
            <a:extLst>
              <a:ext uri="{FF2B5EF4-FFF2-40B4-BE49-F238E27FC236}">
                <a16:creationId xmlns:a16="http://schemas.microsoft.com/office/drawing/2014/main" id="{8FFEB843-A432-6C01-9537-755BF712FA75}"/>
              </a:ext>
            </a:extLst>
          </p:cNvPr>
          <p:cNvGrpSpPr/>
          <p:nvPr userDrawn="1"/>
        </p:nvGrpSpPr>
        <p:grpSpPr>
          <a:xfrm>
            <a:off x="3969814" y="9123217"/>
            <a:ext cx="1941965" cy="3068784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571AE94E-E5F9-32D3-7C1E-735193DC8840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9660063C-C5A1-55FD-AB4F-077A7133EF66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310" y="3812821"/>
            <a:ext cx="322719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2BB1217-39C8-D04E-F623-AC534CE7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1BD0-EBE5-47FF-8334-DDA7811342B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F6DBE5-57EA-B9A1-489C-03A4E6E8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0C8A10-7566-D769-BBDD-D00887B4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9C17-AB93-4885-94D5-BC8E99F7D23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611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ACA4B7FC-757B-5DEC-5FE5-0A7E22A928F9}"/>
              </a:ext>
            </a:extLst>
          </p:cNvPr>
          <p:cNvSpPr/>
          <p:nvPr/>
        </p:nvSpPr>
        <p:spPr bwMode="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25DB403D-F3E1-F94D-E62C-836CF60B71B9}"/>
              </a:ext>
            </a:extLst>
          </p:cNvPr>
          <p:cNvSpPr/>
          <p:nvPr userDrawn="1"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6" name="5.element top">
            <a:extLst>
              <a:ext uri="{FF2B5EF4-FFF2-40B4-BE49-F238E27FC236}">
                <a16:creationId xmlns:a16="http://schemas.microsoft.com/office/drawing/2014/main" id="{CE8F6B35-DEBD-2CEE-EA6D-C1827DF8D3AD}"/>
              </a:ext>
            </a:extLst>
          </p:cNvPr>
          <p:cNvSpPr/>
          <p:nvPr userDrawn="1"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7" name="5.element bund">
            <a:extLst>
              <a:ext uri="{FF2B5EF4-FFF2-40B4-BE49-F238E27FC236}">
                <a16:creationId xmlns:a16="http://schemas.microsoft.com/office/drawing/2014/main" id="{757A6933-43A8-ACEA-412C-6C8E0BDDE60D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1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1"/>
            <a:ext cx="4099621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5326928-A05B-ED44-6A32-F39B7662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306388" y="11231563"/>
            <a:ext cx="871537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28C721-4E62-4526-B2E8-FE96D6E2C90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D0CE1CC-7428-D4FD-378C-6378F9CA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1F8DC064-F4B2-22F6-1972-E354A5FF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CA8ED67E-5ACC-4A5E-82B0-319C7A16EDC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7719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BBD4C323-4C88-1BAE-7DAC-810DF5FEB250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-1 w 57499186"/>
              <a:gd name="connsiteY0" fmla="*/ 0 h 32343280"/>
              <a:gd name="connsiteX1" fmla="*/ 57499184 w 57499186"/>
              <a:gd name="connsiteY1" fmla="*/ 0 h 32343280"/>
              <a:gd name="connsiteX2" fmla="*/ 57499184 w 57499186"/>
              <a:gd name="connsiteY2" fmla="*/ 32343280 h 32343280"/>
              <a:gd name="connsiteX3" fmla="*/ -1 w 57499186"/>
              <a:gd name="connsiteY3" fmla="*/ 32343280 h 323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9186" h="32343280">
                <a:moveTo>
                  <a:pt x="-1" y="0"/>
                </a:moveTo>
                <a:lnTo>
                  <a:pt x="57499184" y="0"/>
                </a:lnTo>
                <a:lnTo>
                  <a:pt x="57499184" y="32343280"/>
                </a:lnTo>
                <a:lnTo>
                  <a:pt x="-1" y="3234328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0EDB6B5B-5DA0-1F0F-B97F-2AD13411A365}"/>
              </a:ext>
            </a:extLst>
          </p:cNvPr>
          <p:cNvSpPr/>
          <p:nvPr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5.element bund">
            <a:extLst>
              <a:ext uri="{FF2B5EF4-FFF2-40B4-BE49-F238E27FC236}">
                <a16:creationId xmlns:a16="http://schemas.microsoft.com/office/drawing/2014/main" id="{20AE1E38-81C4-DB64-F134-201806480E3A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CDE9E31-0940-5AB9-F715-B526BD9BD5C1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0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4645C-D11B-CD92-407F-A1D04777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0BB750-E883-4BE0-8292-84E1DD7C918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1F963A0-8FCA-615A-69D8-DDCDD081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2487612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0BA0BB4-AC70-26BF-1CC5-5B05700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C479F-E4F4-4AF1-9CC0-C503251EA81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026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AACCA837-9641-E27C-327F-E69A12F2DFAA}"/>
              </a:ext>
            </a:extLst>
          </p:cNvPr>
          <p:cNvSpPr/>
          <p:nvPr/>
        </p:nvSpPr>
        <p:spPr bwMode="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3CEC4EAB-54A7-50C8-C84A-0FD810AF71D4}"/>
              </a:ext>
            </a:extLst>
          </p:cNvPr>
          <p:cNvSpPr/>
          <p:nvPr userDrawn="1"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5" name="5.element bund">
            <a:extLst>
              <a:ext uri="{FF2B5EF4-FFF2-40B4-BE49-F238E27FC236}">
                <a16:creationId xmlns:a16="http://schemas.microsoft.com/office/drawing/2014/main" id="{C0B91B38-2D03-FAAE-0308-B01B8FB89B47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3DC58F82-C147-8870-098A-8BE45FA8A589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1"/>
            <a:ext cx="4099621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29D2A13B-3C07-871D-F437-5CAB70FD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22AFDE-9C66-491A-B9EA-085E67F0AF6D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0F136BD1-DA62-DF27-E8E2-B1CF384D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113" y="639763"/>
            <a:ext cx="2487612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82CD451-28F1-01C5-A29B-139E64AE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F5FD5F-3F00-4179-AAB3-CB5D88E3C05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756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helside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675" cy="12192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0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7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5650" y="3812823"/>
            <a:ext cx="3227850" cy="4448000"/>
          </a:xfrm>
        </p:spPr>
        <p:txBody>
          <a:bodyPr/>
          <a:lstStyle>
            <a:lvl1pPr algn="l"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1358A9-8D16-07C7-33C2-B0DBD2E8644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A1243386-67A8-420B-B26D-6D6981F9D23D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7A389-0694-F3B4-96D4-0BA88BE0E9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white">
          <a:xfrm>
            <a:off x="1916113" y="639763"/>
            <a:ext cx="32273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3A34A8-AC31-AA2C-104A-0B5564D247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65F053F5-2DA5-4AE9-9BEE-3BE6D65D569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993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helside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.element bund">
            <a:extLst>
              <a:ext uri="{FF2B5EF4-FFF2-40B4-BE49-F238E27FC236}">
                <a16:creationId xmlns:a16="http://schemas.microsoft.com/office/drawing/2014/main" id="{965E2761-136A-CC5A-0263-56DB2D5942B1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4" name="5.element top">
            <a:extLst>
              <a:ext uri="{FF2B5EF4-FFF2-40B4-BE49-F238E27FC236}">
                <a16:creationId xmlns:a16="http://schemas.microsoft.com/office/drawing/2014/main" id="{61C6FDF0-C9BE-89F4-F331-4578B4FDC45A}"/>
              </a:ext>
            </a:extLst>
          </p:cNvPr>
          <p:cNvSpPr/>
          <p:nvPr/>
        </p:nvSpPr>
        <p:spPr>
          <a:xfrm>
            <a:off x="4929188" y="0"/>
            <a:ext cx="19304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5C27E8F-B51B-DCCF-C562-0F698DE7F959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675" cy="12192000"/>
          </a:xfrm>
          <a:custGeom>
            <a:avLst/>
            <a:gdLst>
              <a:gd name="connsiteX0" fmla="*/ 12193200 w 12193200"/>
              <a:gd name="connsiteY0" fmla="*/ 5143500 h 6858000"/>
              <a:gd name="connsiteX1" fmla="*/ 12193200 w 12193200"/>
              <a:gd name="connsiteY1" fmla="*/ 6858000 h 6858000"/>
              <a:gd name="connsiteX2" fmla="*/ 10478700 w 12193200"/>
              <a:gd name="connsiteY2" fmla="*/ 6858000 h 6858000"/>
              <a:gd name="connsiteX3" fmla="*/ 12193200 w 12193200"/>
              <a:gd name="connsiteY3" fmla="*/ 5143500 h 6858000"/>
              <a:gd name="connsiteX4" fmla="*/ 10478700 w 12193200"/>
              <a:gd name="connsiteY4" fmla="*/ 3429000 h 6858000"/>
              <a:gd name="connsiteX5" fmla="*/ 12193200 w 12193200"/>
              <a:gd name="connsiteY5" fmla="*/ 3429000 h 6858000"/>
              <a:gd name="connsiteX6" fmla="*/ 12193200 w 12193200"/>
              <a:gd name="connsiteY6" fmla="*/ 5143500 h 6858000"/>
              <a:gd name="connsiteX7" fmla="*/ 10478700 w 12193200"/>
              <a:gd name="connsiteY7" fmla="*/ 3429000 h 6858000"/>
              <a:gd name="connsiteX8" fmla="*/ 0 w 12193200"/>
              <a:gd name="connsiteY8" fmla="*/ 0 h 6858000"/>
              <a:gd name="connsiteX9" fmla="*/ 8764200 w 12193200"/>
              <a:gd name="connsiteY9" fmla="*/ 0 h 6858000"/>
              <a:gd name="connsiteX10" fmla="*/ 8764200 w 12193200"/>
              <a:gd name="connsiteY10" fmla="*/ 3429000 h 6858000"/>
              <a:gd name="connsiteX11" fmla="*/ 10478700 w 12193200"/>
              <a:gd name="connsiteY11" fmla="*/ 3429000 h 6858000"/>
              <a:gd name="connsiteX12" fmla="*/ 8764200 w 12193200"/>
              <a:gd name="connsiteY12" fmla="*/ 5143500 h 6858000"/>
              <a:gd name="connsiteX13" fmla="*/ 10478700 w 12193200"/>
              <a:gd name="connsiteY13" fmla="*/ 6858000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12193200" y="5143500"/>
                </a:moveTo>
                <a:lnTo>
                  <a:pt x="12193200" y="6858000"/>
                </a:lnTo>
                <a:lnTo>
                  <a:pt x="10478700" y="6858000"/>
                </a:lnTo>
                <a:cubicBezTo>
                  <a:pt x="11425592" y="6858000"/>
                  <a:pt x="12193200" y="6090392"/>
                  <a:pt x="12193200" y="5143500"/>
                </a:cubicBezTo>
                <a:close/>
                <a:moveTo>
                  <a:pt x="10478700" y="3429000"/>
                </a:moveTo>
                <a:lnTo>
                  <a:pt x="12193200" y="3429000"/>
                </a:lnTo>
                <a:lnTo>
                  <a:pt x="12193200" y="5143500"/>
                </a:lnTo>
                <a:cubicBezTo>
                  <a:pt x="12193200" y="4196608"/>
                  <a:pt x="11425592" y="3429000"/>
                  <a:pt x="10478700" y="3429000"/>
                </a:cubicBezTo>
                <a:close/>
                <a:moveTo>
                  <a:pt x="0" y="0"/>
                </a:moveTo>
                <a:lnTo>
                  <a:pt x="8764200" y="0"/>
                </a:lnTo>
                <a:lnTo>
                  <a:pt x="8764200" y="3429000"/>
                </a:lnTo>
                <a:lnTo>
                  <a:pt x="10478700" y="3429000"/>
                </a:lnTo>
                <a:cubicBezTo>
                  <a:pt x="9531808" y="3429000"/>
                  <a:pt x="8764200" y="4196608"/>
                  <a:pt x="8764200" y="5143500"/>
                </a:cubicBezTo>
                <a:cubicBezTo>
                  <a:pt x="8764200" y="6090392"/>
                  <a:pt x="9531808" y="6858000"/>
                  <a:pt x="104787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540000" tIns="108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1" cy="4442677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C6B1E569-33A3-B003-BEA1-741CBA0D08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42956D-A3FB-4554-BBC9-5A81110F892A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B8C96AD-DB5C-B7AE-8086-81CB756F1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6ED3F4DE-7433-16A1-9359-69A72B9036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B16437-E7F0-41D8-ADF1-0E683725F0A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810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4885BA28-6409-99D7-0641-1D30D78492C0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7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BDAA08F-1A35-089C-1BEB-5F6A06562B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DAF441-CB47-41C5-8821-B7EF110BC61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B030440A-F1C7-FAED-C59E-E1A99C7982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16113" y="639763"/>
            <a:ext cx="1919287" cy="32067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1525C6F-B160-B5A8-5497-BC40B3B955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2A13AA-53F4-48B1-93DE-54BC96B9AD7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696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D1287667-DB16-79B4-7724-79CAEE63E59F}"/>
              </a:ext>
            </a:extLst>
          </p:cNvPr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09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197577" y="640000"/>
            <a:ext cx="355921" cy="63405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D68D40D-C3CB-0225-6325-57558EC88E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D48A9C-87DC-42C0-9A75-BD84291E498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D11790EF-8E6E-3D6A-3169-2073B29A40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7D8E76B9-43F8-AA50-7FC5-82ACEFA01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3989B57-A326-4B17-BE49-9D3617FF79F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270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0" y="1600001"/>
            <a:ext cx="6250781" cy="221282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2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51BF092-E6A0-3A7C-4EEC-427A4EAC767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5E62-3F76-4B02-96F8-80B866BDFE8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D6642E2-2508-18B1-2115-BC9BB1E0D69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C648CCB-8FED-42B2-C67A-BCC9266F38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FE6D-C848-434E-A543-5487A2C766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8696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3814401"/>
            <a:ext cx="3023592" cy="74127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29012" y="3814401"/>
            <a:ext cx="3023592" cy="74191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2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4E9ACE6A-32BA-0C95-EC95-2F057D08353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8A99-179B-448D-B68E-3873D9E08A2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7A849F23-DB5D-A435-57B1-B4E96EFAD3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F663E3D-93F6-A1E4-3880-E94FD33B35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53D7-6074-4F01-B8CC-FCF6DD1B746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9015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2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3814401"/>
            <a:ext cx="4637186" cy="74127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814401"/>
            <a:ext cx="1409104" cy="74191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2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77D0C7BE-2786-06B5-DFD3-2114450CA80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8DBA-2EBC-43F0-9949-F80BCFCE585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A5E5FED-78CE-352A-EEEF-A36CAF0EF32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C0F0DBC-929B-B753-9E80-FE258FDC92C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4311-3474-4F19-8D07-2AEE6E2166A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5156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PPORT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849C9C0C-BC67-CCE6-F6A6-A00F5F40993B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93451202-F15A-2C02-5328-EB200692064A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3023452" cy="4492800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1631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29575" y="1600000"/>
            <a:ext cx="30233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29575" y="6732800"/>
            <a:ext cx="3023592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7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750" y="11232001"/>
            <a:ext cx="6250856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23">
            <a:extLst>
              <a:ext uri="{FF2B5EF4-FFF2-40B4-BE49-F238E27FC236}">
                <a16:creationId xmlns:a16="http://schemas.microsoft.com/office/drawing/2014/main" id="{775BB1E9-BD1A-7B62-0078-ED972EAEA44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4092-9AE6-4224-8AD5-67CEB3A2876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73491115-FC85-0EBF-9E2A-6789754D3B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25">
            <a:extLst>
              <a:ext uri="{FF2B5EF4-FFF2-40B4-BE49-F238E27FC236}">
                <a16:creationId xmlns:a16="http://schemas.microsoft.com/office/drawing/2014/main" id="{65A32422-BAFB-A530-8F4B-AE9C1F6272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314A-2EF6-4E25-AC4C-1087AADD8B9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362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A525284-8B0E-CC24-125E-DA15B05E154B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2"/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3226156" cy="64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10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C5A36-24E9-D5F6-1132-7D33CFB6BDE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303213" y="11231563"/>
            <a:ext cx="873125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05EF88-7D6A-4689-AD26-9E7A14FCF4A6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5F683-C56C-E908-2BAB-A80897F673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white">
          <a:xfrm>
            <a:off x="1379538" y="11231563"/>
            <a:ext cx="2151062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511822B3-3EB9-7CFB-71F2-9D38E3C3A0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17BB340D-CA32-4E55-8BA9-A9D8E1C1F54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6289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PPORT Syv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6D9DA046-EC67-76C3-3FCA-BDBF0B7A9D7F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E65DE9D-3019-4F54-0E75-687B4A25F55A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599996"/>
            <a:ext cx="1410750" cy="4492800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16310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16310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29906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529906" y="6732800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5143502" y="1599998"/>
            <a:ext cx="1411425" cy="44928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3"/>
          </p:nvPr>
        </p:nvSpPr>
        <p:spPr>
          <a:xfrm>
            <a:off x="5143502" y="6732800"/>
            <a:ext cx="1411425" cy="449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7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750" y="11232001"/>
            <a:ext cx="6250856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23">
            <a:extLst>
              <a:ext uri="{FF2B5EF4-FFF2-40B4-BE49-F238E27FC236}">
                <a16:creationId xmlns:a16="http://schemas.microsoft.com/office/drawing/2014/main" id="{A455B185-AD21-5C9E-B2F0-F3C5EB224F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7806-0CD4-4A8D-858D-6DE61C32C3B4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829B27E5-1DC9-F11C-9D72-364F6479385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25">
            <a:extLst>
              <a:ext uri="{FF2B5EF4-FFF2-40B4-BE49-F238E27FC236}">
                <a16:creationId xmlns:a16="http://schemas.microsoft.com/office/drawing/2014/main" id="{E8E2EE59-EF5F-1940-1F1C-ADAAF7B9115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F94A-E927-48E4-83CE-BD9B23A180A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445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3302C978-33A9-2067-E226-50814A2209BD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E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EF3D6172-157E-5FFC-9554-8CC9FAA2FF86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Element 1 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5" y="6096000"/>
            <a:ext cx="1928813" cy="6096000"/>
          </a:xfr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Element 2 Text Placeholder 9"/>
          <p:cNvSpPr>
            <a:spLocks noGrp="1"/>
          </p:cNvSpPr>
          <p:nvPr>
            <p:ph type="body" sz="quarter" idx="28"/>
          </p:nvPr>
        </p:nvSpPr>
        <p:spPr>
          <a:xfrm>
            <a:off x="4929187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FF8F42CF-EA8C-226E-8903-47C5335F7F3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3421-1119-4370-97EF-6B55DB9D126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1C57447E-43BC-05F8-23A9-E8A15EA484C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9626-2F08-4321-B4C4-C886BCAE1E7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297DF48-DD5D-F96C-7CFE-31B1BAC0A81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958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E24671AF-BA52-C005-FF8D-1EA9A8F17599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1699FF99-2343-E471-38D5-0DDB81FF7355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5. Element 1 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5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5. element 2 Text Placeholder 9"/>
          <p:cNvSpPr>
            <a:spLocks noGrp="1"/>
          </p:cNvSpPr>
          <p:nvPr>
            <p:ph type="body" sz="quarter" idx="28"/>
          </p:nvPr>
        </p:nvSpPr>
        <p:spPr>
          <a:xfrm>
            <a:off x="4929187" y="6096000"/>
            <a:ext cx="1928813" cy="6096000"/>
          </a:xfrm>
          <a:prstGeom prst="rect">
            <a:avLst/>
          </a:prstGeo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745E2E3-4D2C-6905-3388-909F82B83C72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A36B-C82B-4E82-AA8D-173300DE277D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DEA4726A-A422-B7D6-0E83-0774F17BE7D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F8B2-686E-473C-8793-CCF24035E2C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2B544A4-7A8F-5F7E-1DDE-5C513802F21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762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emen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A51209A2-5DAC-BFA5-7648-C7B7D3FEEA04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8779658A-CD5A-0ABC-6FD3-631A25E45BE8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750" y="1600000"/>
            <a:ext cx="1948458" cy="9951356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5"/>
          <p:cNvSpPr>
            <a:spLocks noGrp="1" noChangeAspect="1"/>
          </p:cNvSpPr>
          <p:nvPr>
            <p:ph type="body" sz="quarter" idx="27"/>
          </p:nvPr>
        </p:nvSpPr>
        <p:spPr>
          <a:xfrm>
            <a:off x="3000375" y="0"/>
            <a:ext cx="1928813" cy="6096000"/>
          </a:xfrm>
          <a:solidFill>
            <a:schemeClr val="accent1"/>
          </a:solidFill>
        </p:spPr>
        <p:txBody>
          <a:bodyPr lIns="54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00375" y="6096000"/>
            <a:ext cx="1928813" cy="6096000"/>
          </a:xfrm>
          <a:prstGeom prst="ellipse">
            <a:avLst/>
          </a:prstGeom>
          <a:solidFill>
            <a:schemeClr val="accent2"/>
          </a:solidFill>
        </p:spPr>
        <p:txBody>
          <a:bodyPr lIns="90000" tIns="360000" rIns="9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C30C0C3-DD64-3B31-646C-0412FB3F4356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B15F-AE9D-4812-8E21-C0FBD0DBCE6B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D26335B4-8AFE-0A2A-A138-56CA44A66AD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FDE4-014D-49AD-BC2D-56AA92BCE6A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713D117-E6CB-9704-836D-18F8B0052BC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1916113" y="639763"/>
            <a:ext cx="873125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980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72C31-1A01-1CB4-722C-A1EC68D7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2F12-A18D-40DA-BAA9-E5508779562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801C5-B0D8-1FBB-3D14-E5F6879D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6398A-9BE6-E33E-0DFF-919854E6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BBA2-A3D0-4048-BA6A-D949CE9B2DF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255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3D85596-EE04-A712-88E0-792AECC3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1E58-BE77-4D06-B608-7FC3FA8AD14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53929F6-64EF-1BB9-14D1-263628B8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F8D77C0-5D57-D2A1-C9C5-0D80AC56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F7F2-3C17-43A5-B868-63CE052548C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1082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(fi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06335F3C-5F4B-5AED-5FBF-416424F81CBB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6400DF4E-C2D7-DFCB-3A4F-574DA26C8CDE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 bwMode="white">
          <a:xfrm>
            <a:off x="303750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 bwMode="white">
          <a:xfrm>
            <a:off x="303750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 bwMode="white">
          <a:xfrm>
            <a:off x="303750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 bwMode="white">
          <a:xfrm>
            <a:off x="303750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 bwMode="white">
          <a:xfrm>
            <a:off x="303750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8"/>
          </p:nvPr>
        </p:nvSpPr>
        <p:spPr>
          <a:xfrm>
            <a:off x="303610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3" name="Pladsholder til billede 11"/>
          <p:cNvSpPr>
            <a:spLocks noGrp="1"/>
          </p:cNvSpPr>
          <p:nvPr>
            <p:ph type="pic" sz="quarter" idx="19"/>
          </p:nvPr>
        </p:nvSpPr>
        <p:spPr>
          <a:xfrm>
            <a:off x="1916907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4" name="Pladsholder til billede 11"/>
          <p:cNvSpPr>
            <a:spLocks noGrp="1"/>
          </p:cNvSpPr>
          <p:nvPr>
            <p:ph type="pic" sz="quarter" idx="20"/>
          </p:nvPr>
        </p:nvSpPr>
        <p:spPr>
          <a:xfrm>
            <a:off x="3530203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billede 11"/>
          <p:cNvSpPr>
            <a:spLocks noGrp="1"/>
          </p:cNvSpPr>
          <p:nvPr>
            <p:ph type="pic" sz="quarter" idx="21"/>
          </p:nvPr>
        </p:nvSpPr>
        <p:spPr>
          <a:xfrm>
            <a:off x="5143500" y="3812823"/>
            <a:ext cx="972000" cy="3072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2"/>
          </p:nvPr>
        </p:nvSpPr>
        <p:spPr bwMode="white">
          <a:xfrm>
            <a:off x="1916898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 bwMode="white">
          <a:xfrm>
            <a:off x="1916898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4"/>
          </p:nvPr>
        </p:nvSpPr>
        <p:spPr bwMode="white">
          <a:xfrm>
            <a:off x="1916898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5"/>
          </p:nvPr>
        </p:nvSpPr>
        <p:spPr bwMode="white">
          <a:xfrm>
            <a:off x="1916898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/>
          </p:nvPr>
        </p:nvSpPr>
        <p:spPr bwMode="white">
          <a:xfrm>
            <a:off x="1916898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/>
          </p:nvPr>
        </p:nvSpPr>
        <p:spPr bwMode="white">
          <a:xfrm>
            <a:off x="3529906" y="71424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8"/>
          </p:nvPr>
        </p:nvSpPr>
        <p:spPr bwMode="white">
          <a:xfrm>
            <a:off x="3529906" y="758711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9"/>
          </p:nvPr>
        </p:nvSpPr>
        <p:spPr bwMode="white">
          <a:xfrm>
            <a:off x="3529906" y="812800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30"/>
          </p:nvPr>
        </p:nvSpPr>
        <p:spPr bwMode="white">
          <a:xfrm>
            <a:off x="3529906" y="857609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1"/>
          </p:nvPr>
        </p:nvSpPr>
        <p:spPr bwMode="white">
          <a:xfrm>
            <a:off x="3529906" y="921968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32"/>
          </p:nvPr>
        </p:nvSpPr>
        <p:spPr bwMode="white">
          <a:xfrm>
            <a:off x="5143500" y="7138948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3"/>
          </p:nvPr>
        </p:nvSpPr>
        <p:spPr bwMode="white">
          <a:xfrm>
            <a:off x="5143500" y="7583659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4"/>
          </p:nvPr>
        </p:nvSpPr>
        <p:spPr bwMode="white">
          <a:xfrm>
            <a:off x="5143500" y="8124548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5"/>
          </p:nvPr>
        </p:nvSpPr>
        <p:spPr bwMode="white">
          <a:xfrm>
            <a:off x="5143500" y="8572640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6"/>
          </p:nvPr>
        </p:nvSpPr>
        <p:spPr bwMode="white">
          <a:xfrm>
            <a:off x="5143500" y="921623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0E90022-9139-F810-48F6-A82B081F1AAF}"/>
              </a:ext>
            </a:extLst>
          </p:cNvPr>
          <p:cNvSpPr>
            <a:spLocks noGrp="1"/>
          </p:cNvSpPr>
          <p:nvPr>
            <p:ph type="dt" sz="half" idx="37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B34C6C98-1C56-419D-B173-E0AABEFCA19E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EC7CFD-1BE5-933F-05C7-F169F4E770F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CDEFDA2-BBBA-D0E2-CE93-1C9CF48BD39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89D0F0A9-3D81-4848-A0B6-BF33ED0C18A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8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(ot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2F3C29C0-5E6A-D490-3CDC-4F237653D882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C9A95627-054D-87E4-98E7-DDCDDD9AC822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 bwMode="white">
          <a:xfrm>
            <a:off x="303609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 bwMode="white">
          <a:xfrm>
            <a:off x="303609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 bwMode="white">
          <a:xfrm>
            <a:off x="303609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 bwMode="white">
          <a:xfrm>
            <a:off x="303609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 bwMode="white">
          <a:xfrm>
            <a:off x="303609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/>
          <p:cNvSpPr>
            <a:spLocks noGrp="1" noChangeAspect="1"/>
          </p:cNvSpPr>
          <p:nvPr>
            <p:ph type="pic" sz="quarter" idx="18"/>
          </p:nvPr>
        </p:nvSpPr>
        <p:spPr bwMode="white">
          <a:xfrm>
            <a:off x="303609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3" name="Pladsholder til billede 11"/>
          <p:cNvSpPr>
            <a:spLocks noGrp="1" noChangeAspect="1"/>
          </p:cNvSpPr>
          <p:nvPr>
            <p:ph type="pic" sz="quarter" idx="19"/>
          </p:nvPr>
        </p:nvSpPr>
        <p:spPr bwMode="white">
          <a:xfrm>
            <a:off x="1916898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4" name="Pladsholder til billede 11"/>
          <p:cNvSpPr>
            <a:spLocks noGrp="1" noChangeAspect="1"/>
          </p:cNvSpPr>
          <p:nvPr>
            <p:ph type="pic" sz="quarter" idx="20"/>
          </p:nvPr>
        </p:nvSpPr>
        <p:spPr bwMode="white">
          <a:xfrm>
            <a:off x="3529906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billede 11"/>
          <p:cNvSpPr>
            <a:spLocks noGrp="1" noChangeAspect="1"/>
          </p:cNvSpPr>
          <p:nvPr>
            <p:ph type="pic" sz="quarter" idx="21"/>
          </p:nvPr>
        </p:nvSpPr>
        <p:spPr bwMode="white">
          <a:xfrm>
            <a:off x="5143500" y="2142946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2"/>
          </p:nvPr>
        </p:nvSpPr>
        <p:spPr bwMode="white">
          <a:xfrm>
            <a:off x="1916898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 bwMode="white">
          <a:xfrm>
            <a:off x="1916898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4"/>
          </p:nvPr>
        </p:nvSpPr>
        <p:spPr bwMode="white">
          <a:xfrm>
            <a:off x="1916898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5"/>
          </p:nvPr>
        </p:nvSpPr>
        <p:spPr bwMode="white">
          <a:xfrm>
            <a:off x="1916898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/>
          </p:nvPr>
        </p:nvSpPr>
        <p:spPr bwMode="white">
          <a:xfrm>
            <a:off x="1916898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/>
          </p:nvPr>
        </p:nvSpPr>
        <p:spPr bwMode="white">
          <a:xfrm>
            <a:off x="3529906" y="36837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8"/>
          </p:nvPr>
        </p:nvSpPr>
        <p:spPr bwMode="white">
          <a:xfrm>
            <a:off x="3529906" y="4128475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9"/>
          </p:nvPr>
        </p:nvSpPr>
        <p:spPr bwMode="white">
          <a:xfrm>
            <a:off x="3529906" y="4669364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30"/>
          </p:nvPr>
        </p:nvSpPr>
        <p:spPr bwMode="white">
          <a:xfrm>
            <a:off x="3529906" y="5117456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1"/>
          </p:nvPr>
        </p:nvSpPr>
        <p:spPr bwMode="white">
          <a:xfrm>
            <a:off x="3529906" y="576105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32"/>
          </p:nvPr>
        </p:nvSpPr>
        <p:spPr bwMode="white">
          <a:xfrm>
            <a:off x="5143500" y="3680311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3"/>
          </p:nvPr>
        </p:nvSpPr>
        <p:spPr bwMode="white">
          <a:xfrm>
            <a:off x="5143500" y="412502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4"/>
          </p:nvPr>
        </p:nvSpPr>
        <p:spPr bwMode="white">
          <a:xfrm>
            <a:off x="5143500" y="4665911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5"/>
          </p:nvPr>
        </p:nvSpPr>
        <p:spPr bwMode="white">
          <a:xfrm>
            <a:off x="5143500" y="5114004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6"/>
          </p:nvPr>
        </p:nvSpPr>
        <p:spPr bwMode="white">
          <a:xfrm>
            <a:off x="5143500" y="5757600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7"/>
          </p:nvPr>
        </p:nvSpPr>
        <p:spPr bwMode="white">
          <a:xfrm>
            <a:off x="303609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8"/>
          </p:nvPr>
        </p:nvSpPr>
        <p:spPr bwMode="white">
          <a:xfrm>
            <a:off x="303609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9"/>
          </p:nvPr>
        </p:nvSpPr>
        <p:spPr bwMode="white">
          <a:xfrm>
            <a:off x="303609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40"/>
          </p:nvPr>
        </p:nvSpPr>
        <p:spPr bwMode="white">
          <a:xfrm>
            <a:off x="303609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41"/>
          </p:nvPr>
        </p:nvSpPr>
        <p:spPr bwMode="white">
          <a:xfrm>
            <a:off x="303609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2"/>
          </p:nvPr>
        </p:nvSpPr>
        <p:spPr bwMode="white">
          <a:xfrm>
            <a:off x="1916898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3"/>
          </p:nvPr>
        </p:nvSpPr>
        <p:spPr bwMode="white">
          <a:xfrm>
            <a:off x="1916898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4"/>
          </p:nvPr>
        </p:nvSpPr>
        <p:spPr bwMode="white">
          <a:xfrm>
            <a:off x="1916898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5"/>
          </p:nvPr>
        </p:nvSpPr>
        <p:spPr bwMode="white">
          <a:xfrm>
            <a:off x="1916898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6"/>
          </p:nvPr>
        </p:nvSpPr>
        <p:spPr bwMode="white">
          <a:xfrm>
            <a:off x="1916898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47"/>
          </p:nvPr>
        </p:nvSpPr>
        <p:spPr bwMode="white">
          <a:xfrm>
            <a:off x="3529906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8" name="Text Placeholder 22"/>
          <p:cNvSpPr>
            <a:spLocks noGrp="1"/>
          </p:cNvSpPr>
          <p:nvPr>
            <p:ph type="body" sz="quarter" idx="48"/>
          </p:nvPr>
        </p:nvSpPr>
        <p:spPr bwMode="white">
          <a:xfrm>
            <a:off x="3529906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49"/>
          </p:nvPr>
        </p:nvSpPr>
        <p:spPr bwMode="white">
          <a:xfrm>
            <a:off x="3529906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50"/>
          </p:nvPr>
        </p:nvSpPr>
        <p:spPr bwMode="white">
          <a:xfrm>
            <a:off x="3529906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1" name="Text Placeholder 22"/>
          <p:cNvSpPr>
            <a:spLocks noGrp="1"/>
          </p:cNvSpPr>
          <p:nvPr>
            <p:ph type="body" sz="quarter" idx="51"/>
          </p:nvPr>
        </p:nvSpPr>
        <p:spPr bwMode="white">
          <a:xfrm>
            <a:off x="3529906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52"/>
          </p:nvPr>
        </p:nvSpPr>
        <p:spPr bwMode="white">
          <a:xfrm>
            <a:off x="5143500" y="86900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53"/>
          </p:nvPr>
        </p:nvSpPr>
        <p:spPr bwMode="white">
          <a:xfrm>
            <a:off x="5143500" y="9134731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54"/>
          </p:nvPr>
        </p:nvSpPr>
        <p:spPr bwMode="white">
          <a:xfrm>
            <a:off x="5143500" y="9675620"/>
            <a:ext cx="1410750" cy="448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55"/>
          </p:nvPr>
        </p:nvSpPr>
        <p:spPr bwMode="white">
          <a:xfrm>
            <a:off x="5143500" y="10123712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56"/>
          </p:nvPr>
        </p:nvSpPr>
        <p:spPr bwMode="white">
          <a:xfrm>
            <a:off x="5143500" y="10767308"/>
            <a:ext cx="1410750" cy="448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11"/>
          <p:cNvSpPr>
            <a:spLocks noGrp="1" noChangeAspect="1"/>
          </p:cNvSpPr>
          <p:nvPr>
            <p:ph type="pic" sz="quarter" idx="57"/>
          </p:nvPr>
        </p:nvSpPr>
        <p:spPr bwMode="white">
          <a:xfrm>
            <a:off x="303609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0" name="Pladsholder til billede 11"/>
          <p:cNvSpPr>
            <a:spLocks noGrp="1" noChangeAspect="1"/>
          </p:cNvSpPr>
          <p:nvPr>
            <p:ph type="pic" sz="quarter" idx="58"/>
          </p:nvPr>
        </p:nvSpPr>
        <p:spPr bwMode="white">
          <a:xfrm>
            <a:off x="1916898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57" name="Pladsholder til billede 11"/>
          <p:cNvSpPr>
            <a:spLocks noGrp="1" noChangeAspect="1"/>
          </p:cNvSpPr>
          <p:nvPr>
            <p:ph type="pic" sz="quarter" idx="59"/>
          </p:nvPr>
        </p:nvSpPr>
        <p:spPr bwMode="white">
          <a:xfrm>
            <a:off x="3530203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58" name="Pladsholder til billede 11"/>
          <p:cNvSpPr>
            <a:spLocks noGrp="1" noChangeAspect="1"/>
          </p:cNvSpPr>
          <p:nvPr>
            <p:ph type="pic" sz="quarter" idx="60"/>
          </p:nvPr>
        </p:nvSpPr>
        <p:spPr bwMode="white">
          <a:xfrm>
            <a:off x="5143500" y="7141428"/>
            <a:ext cx="419175" cy="1324800"/>
          </a:xfrm>
          <a:prstGeom prst="ellipse">
            <a:avLst/>
          </a:prstGeom>
          <a:noFill/>
        </p:spPr>
        <p:txBody>
          <a:bodyPr wrap="none" lIns="864000"/>
          <a:lstStyle>
            <a:lvl1pPr marL="0" indent="0">
              <a:buNone/>
              <a:defRPr sz="563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7C411A3-ABF4-D448-200E-DB2D11EC20F6}"/>
              </a:ext>
            </a:extLst>
          </p:cNvPr>
          <p:cNvSpPr>
            <a:spLocks noGrp="1"/>
          </p:cNvSpPr>
          <p:nvPr>
            <p:ph type="dt" sz="half" idx="6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8D267992-3540-469B-A01C-3D8ED8B0795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AF34B7-F184-41A9-DB95-85A8381CCE7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EA74BF-4BB3-B97A-0C05-7285C61A504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E172196D-5D5A-4966-9564-1BED46C2FA6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625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53BD5177-3D4B-B1AA-349A-66329C9F27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A4F24FB-C99D-29D0-2092-8409A3C71C87}"/>
              </a:ext>
            </a:extLst>
          </p:cNvPr>
          <p:cNvGrpSpPr/>
          <p:nvPr userDrawn="1"/>
        </p:nvGrpSpPr>
        <p:grpSpPr>
          <a:xfrm rot="5400000">
            <a:off x="2175199" y="3403522"/>
            <a:ext cx="8086320" cy="1279281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9A54FD3A-9434-EC8C-A5C4-D98459FF4041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598D54F1-F8A2-55F1-EB08-CAA9C036F344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333194BF-F1F7-217C-FAC9-051195457B6C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916311" y="3812823"/>
            <a:ext cx="3024485" cy="4441600"/>
          </a:xfrm>
        </p:spPr>
        <p:txBody>
          <a:bodyPr anchor="ctr"/>
          <a:lstStyle>
            <a:lvl1pPr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6A06583-6CCF-2111-AFDF-1172AC91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6265D38D-9C72-4D92-9CF1-28DA38C23E5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11AC27C-EA7C-FEC0-2B7A-AB28F30A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EF1A6FE-C0A0-EDB6-6CB9-C0CEC620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3EED4624-620E-4C3B-B1AF-21D982F3277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5026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AA45C10-4110-E304-CE91-664B85531A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4750" y="2638425"/>
            <a:ext cx="1558925" cy="834390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900" dirty="0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Skyfish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 i Templafy vinduet i højre side af skærmen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Mac: </a:t>
            </a:r>
            <a:r>
              <a:rPr lang="da-DK" sz="506" dirty="0">
                <a:solidFill>
                  <a:srgbClr val="333333"/>
                </a:solidFill>
                <a:latin typeface="Arial"/>
              </a:rPr>
              <a:t>⌘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uppe 9">
            <a:extLst>
              <a:ext uri="{FF2B5EF4-FFF2-40B4-BE49-F238E27FC236}">
                <a16:creationId xmlns:a16="http://schemas.microsoft.com/office/drawing/2014/main" id="{BAAA1116-5D64-F081-2AD8-B9154331A8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11613" y="3100388"/>
            <a:ext cx="381000" cy="1773237"/>
            <a:chOff x="6442771" y="2574072"/>
            <a:chExt cx="676669" cy="997704"/>
          </a:xfrm>
        </p:grpSpPr>
        <p:pic>
          <p:nvPicPr>
            <p:cNvPr id="4" name="Billede 10">
              <a:extLst>
                <a:ext uri="{FF2B5EF4-FFF2-40B4-BE49-F238E27FC236}">
                  <a16:creationId xmlns:a16="http://schemas.microsoft.com/office/drawing/2014/main" id="{03DFBCCD-1F58-468F-EBF3-7F3DE16125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771" y="2574072"/>
              <a:ext cx="305786" cy="36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8FF57605-E9CD-4AB9-BC52-0B254A2EA1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5590" y="2942963"/>
              <a:ext cx="673850" cy="62881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C17E7AEF-65B7-6631-AD1E-07AD0833ED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4563" y="2659063"/>
            <a:ext cx="1609725" cy="8304212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Gør dette som det sidste i din præsentation, så ændringerne slår igennem på alle slides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(indtast evt.. Datoi dato feltet og tekst i sidefod)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Indsæt prædefineret slides og elementer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dropdown menuen eller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knapperne i Templafy vinduet i højre side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af skærmen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FA2A91B-8C26-E5A5-18DE-DBBF2900AC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2638425"/>
            <a:ext cx="1558925" cy="832485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TIP: Brug bullet knappen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sz="9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pilen ved siden af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19E51E-49B2-296A-E77A-522A722462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734050"/>
            <a:ext cx="144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8DE1BCB8-6A39-325F-43E3-81C39CD3D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416425"/>
            <a:ext cx="25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16">
            <a:extLst>
              <a:ext uri="{FF2B5EF4-FFF2-40B4-BE49-F238E27FC236}">
                <a16:creationId xmlns:a16="http://schemas.microsoft.com/office/drawing/2014/main" id="{E30219FC-5E00-73EE-B113-BE4B643F58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7318375"/>
            <a:ext cx="1730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7">
            <a:extLst>
              <a:ext uri="{FF2B5EF4-FFF2-40B4-BE49-F238E27FC236}">
                <a16:creationId xmlns:a16="http://schemas.microsoft.com/office/drawing/2014/main" id="{65B539E8-F3CA-5711-D582-23BB9AF4E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/>
          <a:stretch>
            <a:fillRect/>
          </a:stretch>
        </p:blipFill>
        <p:spPr bwMode="auto">
          <a:xfrm>
            <a:off x="1855788" y="10188575"/>
            <a:ext cx="279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09376802-9B1F-561B-41A0-111CC1939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5142" r="62601" b="9045"/>
          <a:stretch>
            <a:fillRect/>
          </a:stretch>
        </p:blipFill>
        <p:spPr bwMode="auto">
          <a:xfrm>
            <a:off x="4011613" y="5310188"/>
            <a:ext cx="192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19">
            <a:extLst>
              <a:ext uri="{FF2B5EF4-FFF2-40B4-BE49-F238E27FC236}">
                <a16:creationId xmlns:a16="http://schemas.microsoft.com/office/drawing/2014/main" id="{A3362B19-A70A-6009-28B6-077AC04878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586538"/>
            <a:ext cx="2047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ast overskrift">
            <a:extLst>
              <a:ext uri="{FF2B5EF4-FFF2-40B4-BE49-F238E27FC236}">
                <a16:creationId xmlns:a16="http://schemas.microsoft.com/office/drawing/2014/main" id="{BE6F291D-CA33-85DF-B50B-56ABF0C54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796925"/>
            <a:ext cx="62499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eaLnBrk="1" hangingPunct="1"/>
            <a:r>
              <a:rPr lang="da-DK" altLang="da-DK" noProof="1"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68B1F06A-CB3A-ABBA-8B82-A7CD08AE6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9224963"/>
            <a:ext cx="3667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CF2EF115-791A-7320-47F8-D3DB654FE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8566150"/>
            <a:ext cx="268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23">
            <a:extLst>
              <a:ext uri="{FF2B5EF4-FFF2-40B4-BE49-F238E27FC236}">
                <a16:creationId xmlns:a16="http://schemas.microsoft.com/office/drawing/2014/main" id="{682F772C-8A59-6060-D78A-965F5E73EF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644900"/>
            <a:ext cx="247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26982C3-699C-F0F1-B040-D39080AF64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2816" r="10716" b="3580"/>
          <a:stretch>
            <a:fillRect/>
          </a:stretch>
        </p:blipFill>
        <p:spPr bwMode="auto">
          <a:xfrm>
            <a:off x="4227513" y="3190875"/>
            <a:ext cx="138112" cy="469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6" hidden="1">
            <a:extLst>
              <a:ext uri="{FF2B5EF4-FFF2-40B4-BE49-F238E27FC236}">
                <a16:creationId xmlns:a16="http://schemas.microsoft.com/office/drawing/2014/main" id="{5F0BC839-B12D-A465-2C56-8DE3029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CF47AE67-BC80-44DA-8D03-504166528C0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20" name="Footer Placeholder 8" hidden="1">
            <a:extLst>
              <a:ext uri="{FF2B5EF4-FFF2-40B4-BE49-F238E27FC236}">
                <a16:creationId xmlns:a16="http://schemas.microsoft.com/office/drawing/2014/main" id="{8B242BB5-F3D5-C493-928B-46668FD7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dirty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" name="Slide Number Placeholder 10" hidden="1">
            <a:extLst>
              <a:ext uri="{FF2B5EF4-FFF2-40B4-BE49-F238E27FC236}">
                <a16:creationId xmlns:a16="http://schemas.microsoft.com/office/drawing/2014/main" id="{4852B73A-8942-0C4C-B84A-464BD327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B6019D89-3DCC-4DCD-BBCE-D2128DB1F54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83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261A662C-E467-394F-5801-9F5D00663929}"/>
              </a:ext>
            </a:extLst>
          </p:cNvPr>
          <p:cNvSpPr/>
          <p:nvPr userDrawn="1"/>
        </p:nvSpPr>
        <p:spPr bwMode="white">
          <a:xfrm>
            <a:off x="0" y="0"/>
            <a:ext cx="6858000" cy="121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64769" y="0"/>
            <a:ext cx="2993234" cy="12199164"/>
          </a:xfrm>
          <a:prstGeom prst="rect">
            <a:avLst/>
          </a:prstGeom>
          <a:solidFill>
            <a:schemeClr val="bg2"/>
          </a:solidFill>
        </p:spPr>
        <p:txBody>
          <a:bodyPr lIns="360000" tIns="108000" rIns="2052000"/>
          <a:lstStyle>
            <a:lvl1pPr marL="0" indent="0" algn="l">
              <a:buNone/>
              <a:defRPr sz="788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750" y="637822"/>
            <a:ext cx="3226156" cy="64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accent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10" y="3812821"/>
            <a:ext cx="3226297" cy="4441600"/>
          </a:xfrm>
        </p:spPr>
        <p:txBody>
          <a:bodyPr anchor="ctr"/>
          <a:lstStyle>
            <a:lvl1pPr algn="l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Logo on top"/>
          <p:cNvSpPr>
            <a:spLocks noGrp="1"/>
          </p:cNvSpPr>
          <p:nvPr>
            <p:ph type="body" sz="quarter" idx="14"/>
          </p:nvPr>
        </p:nvSpPr>
        <p:spPr bwMode="white">
          <a:xfrm>
            <a:off x="6054750" y="640000"/>
            <a:ext cx="498480" cy="887812"/>
          </a:xfrm>
          <a:custGeom>
            <a:avLst/>
            <a:gdLst>
              <a:gd name="connsiteX0" fmla="*/ 4742089 w 6597829"/>
              <a:gd name="connsiteY0" fmla="*/ 1672366 h 3718082"/>
              <a:gd name="connsiteX1" fmla="*/ 4075695 w 6597829"/>
              <a:gd name="connsiteY1" fmla="*/ 2338800 h 3718082"/>
              <a:gd name="connsiteX2" fmla="*/ 4274361 w 6597829"/>
              <a:gd name="connsiteY2" fmla="*/ 2376649 h 3718082"/>
              <a:gd name="connsiteX3" fmla="*/ 4773045 w 6597829"/>
              <a:gd name="connsiteY3" fmla="*/ 1860672 h 3718082"/>
              <a:gd name="connsiteX4" fmla="*/ 4773004 w 6597829"/>
              <a:gd name="connsiteY4" fmla="*/ 1860795 h 3718082"/>
              <a:gd name="connsiteX5" fmla="*/ 4742089 w 6597829"/>
              <a:gd name="connsiteY5" fmla="*/ 1672366 h 3718082"/>
              <a:gd name="connsiteX6" fmla="*/ 4274524 w 6597829"/>
              <a:gd name="connsiteY6" fmla="*/ 1344655 h 3718082"/>
              <a:gd name="connsiteX7" fmla="*/ 3768784 w 6597829"/>
              <a:gd name="connsiteY7" fmla="*/ 1860672 h 3718082"/>
              <a:gd name="connsiteX8" fmla="*/ 3768743 w 6597829"/>
              <a:gd name="connsiteY8" fmla="*/ 1860795 h 3718082"/>
              <a:gd name="connsiteX9" fmla="*/ 3798802 w 6597829"/>
              <a:gd name="connsiteY9" fmla="*/ 2046491 h 3718082"/>
              <a:gd name="connsiteX10" fmla="*/ 4464789 w 6597829"/>
              <a:gd name="connsiteY10" fmla="*/ 1380587 h 3718082"/>
              <a:gd name="connsiteX11" fmla="*/ 4274524 w 6597829"/>
              <a:gd name="connsiteY11" fmla="*/ 1344655 h 3718082"/>
              <a:gd name="connsiteX12" fmla="*/ 2620346 w 6597829"/>
              <a:gd name="connsiteY12" fmla="*/ 995042 h 3718082"/>
              <a:gd name="connsiteX13" fmla="*/ 3077470 w 6597829"/>
              <a:gd name="connsiteY13" fmla="*/ 995042 h 3718082"/>
              <a:gd name="connsiteX14" fmla="*/ 3077470 w 6597829"/>
              <a:gd name="connsiteY14" fmla="*/ 3028808 h 3718082"/>
              <a:gd name="connsiteX15" fmla="*/ 2395251 w 6597829"/>
              <a:gd name="connsiteY15" fmla="*/ 3718082 h 3718082"/>
              <a:gd name="connsiteX16" fmla="*/ 2087035 w 6597829"/>
              <a:gd name="connsiteY16" fmla="*/ 3652254 h 3718082"/>
              <a:gd name="connsiteX17" fmla="*/ 2190956 w 6597829"/>
              <a:gd name="connsiteY17" fmla="*/ 3281841 h 3718082"/>
              <a:gd name="connsiteX18" fmla="*/ 2364050 w 6597829"/>
              <a:gd name="connsiteY18" fmla="*/ 3313001 h 3718082"/>
              <a:gd name="connsiteX19" fmla="*/ 2620346 w 6597829"/>
              <a:gd name="connsiteY19" fmla="*/ 3029053 h 3718082"/>
              <a:gd name="connsiteX20" fmla="*/ 4917793 w 6597829"/>
              <a:gd name="connsiteY20" fmla="*/ 927542 h 3718082"/>
              <a:gd name="connsiteX21" fmla="*/ 5202394 w 6597829"/>
              <a:gd name="connsiteY21" fmla="*/ 1212184 h 3718082"/>
              <a:gd name="connsiteX22" fmla="*/ 5065559 w 6597829"/>
              <a:gd name="connsiteY22" fmla="*/ 1349264 h 3718082"/>
              <a:gd name="connsiteX23" fmla="*/ 5216465 w 6597829"/>
              <a:gd name="connsiteY23" fmla="*/ 1860754 h 3718082"/>
              <a:gd name="connsiteX24" fmla="*/ 4274320 w 6597829"/>
              <a:gd name="connsiteY24" fmla="*/ 2775000 h 3718082"/>
              <a:gd name="connsiteX25" fmla="*/ 3770823 w 6597829"/>
              <a:gd name="connsiteY25" fmla="*/ 2643712 h 3718082"/>
              <a:gd name="connsiteX26" fmla="*/ 3623995 w 6597829"/>
              <a:gd name="connsiteY26" fmla="*/ 2790539 h 3718082"/>
              <a:gd name="connsiteX27" fmla="*/ 3339313 w 6597829"/>
              <a:gd name="connsiteY27" fmla="*/ 2505979 h 3718082"/>
              <a:gd name="connsiteX28" fmla="*/ 3475659 w 6597829"/>
              <a:gd name="connsiteY28" fmla="*/ 2369634 h 3718082"/>
              <a:gd name="connsiteX29" fmla="*/ 3325446 w 6597829"/>
              <a:gd name="connsiteY29" fmla="*/ 1860836 h 3718082"/>
              <a:gd name="connsiteX30" fmla="*/ 4274279 w 6597829"/>
              <a:gd name="connsiteY30" fmla="*/ 943163 h 3718082"/>
              <a:gd name="connsiteX31" fmla="*/ 4770965 w 6597829"/>
              <a:gd name="connsiteY31" fmla="*/ 1074370 h 3718082"/>
              <a:gd name="connsiteX32" fmla="*/ 470950 w 6597829"/>
              <a:gd name="connsiteY32" fmla="*/ 517119 h 3718082"/>
              <a:gd name="connsiteX33" fmla="*/ 470950 w 6597829"/>
              <a:gd name="connsiteY33" fmla="*/ 2297117 h 3718082"/>
              <a:gd name="connsiteX34" fmla="*/ 1005566 w 6597829"/>
              <a:gd name="connsiteY34" fmla="*/ 2297117 h 3718082"/>
              <a:gd name="connsiteX35" fmla="*/ 1902521 w 6597829"/>
              <a:gd name="connsiteY35" fmla="*/ 1407138 h 3718082"/>
              <a:gd name="connsiteX36" fmla="*/ 1005566 w 6597829"/>
              <a:gd name="connsiteY36" fmla="*/ 517119 h 3718082"/>
              <a:gd name="connsiteX37" fmla="*/ 0 w 6597829"/>
              <a:gd name="connsiteY37" fmla="*/ 91196 h 3718082"/>
              <a:gd name="connsiteX38" fmla="*/ 974324 w 6597829"/>
              <a:gd name="connsiteY38" fmla="*/ 91196 h 3718082"/>
              <a:gd name="connsiteX39" fmla="*/ 2376856 w 6597829"/>
              <a:gd name="connsiteY39" fmla="*/ 1407138 h 3718082"/>
              <a:gd name="connsiteX40" fmla="*/ 974324 w 6597829"/>
              <a:gd name="connsiteY40" fmla="*/ 2723080 h 3718082"/>
              <a:gd name="connsiteX41" fmla="*/ 0 w 6597829"/>
              <a:gd name="connsiteY41" fmla="*/ 2723080 h 3718082"/>
              <a:gd name="connsiteX42" fmla="*/ 6196092 w 6597829"/>
              <a:gd name="connsiteY42" fmla="*/ 0 h 3718082"/>
              <a:gd name="connsiteX43" fmla="*/ 6504307 w 6597829"/>
              <a:gd name="connsiteY43" fmla="*/ 65828 h 3718082"/>
              <a:gd name="connsiteX44" fmla="*/ 6400386 w 6597829"/>
              <a:gd name="connsiteY44" fmla="*/ 436364 h 3718082"/>
              <a:gd name="connsiteX45" fmla="*/ 6227293 w 6597829"/>
              <a:gd name="connsiteY45" fmla="*/ 405163 h 3718082"/>
              <a:gd name="connsiteX46" fmla="*/ 5970996 w 6597829"/>
              <a:gd name="connsiteY46" fmla="*/ 689152 h 3718082"/>
              <a:gd name="connsiteX47" fmla="*/ 5970996 w 6597829"/>
              <a:gd name="connsiteY47" fmla="*/ 995043 h 3718082"/>
              <a:gd name="connsiteX48" fmla="*/ 6597829 w 6597829"/>
              <a:gd name="connsiteY48" fmla="*/ 995165 h 3718082"/>
              <a:gd name="connsiteX49" fmla="*/ 6597829 w 6597829"/>
              <a:gd name="connsiteY49" fmla="*/ 1369167 h 3718082"/>
              <a:gd name="connsiteX50" fmla="*/ 5970996 w 6597829"/>
              <a:gd name="connsiteY50" fmla="*/ 1369167 h 3718082"/>
              <a:gd name="connsiteX51" fmla="*/ 5970996 w 6597829"/>
              <a:gd name="connsiteY51" fmla="*/ 2723243 h 3718082"/>
              <a:gd name="connsiteX52" fmla="*/ 5513872 w 6597829"/>
              <a:gd name="connsiteY52" fmla="*/ 2723243 h 3718082"/>
              <a:gd name="connsiteX53" fmla="*/ 5513872 w 6597829"/>
              <a:gd name="connsiteY53" fmla="*/ 1369167 h 3718082"/>
              <a:gd name="connsiteX54" fmla="*/ 5255823 w 6597829"/>
              <a:gd name="connsiteY54" fmla="*/ 1369167 h 3718082"/>
              <a:gd name="connsiteX55" fmla="*/ 5255823 w 6597829"/>
              <a:gd name="connsiteY55" fmla="*/ 995165 h 3718082"/>
              <a:gd name="connsiteX56" fmla="*/ 5513872 w 6597829"/>
              <a:gd name="connsiteY56" fmla="*/ 995165 h 3718082"/>
              <a:gd name="connsiteX57" fmla="*/ 5513872 w 6597829"/>
              <a:gd name="connsiteY57" fmla="*/ 689274 h 3718082"/>
              <a:gd name="connsiteX58" fmla="*/ 6196092 w 6597829"/>
              <a:gd name="connsiteY58" fmla="*/ 0 h 37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597829" h="3718082">
                <a:moveTo>
                  <a:pt x="4742089" y="1672366"/>
                </a:moveTo>
                <a:lnTo>
                  <a:pt x="4075695" y="2338800"/>
                </a:lnTo>
                <a:cubicBezTo>
                  <a:pt x="4138912" y="2363973"/>
                  <a:pt x="4206331" y="2376820"/>
                  <a:pt x="4274361" y="2376649"/>
                </a:cubicBezTo>
                <a:cubicBezTo>
                  <a:pt x="4537550" y="2376649"/>
                  <a:pt x="4773045" y="2182877"/>
                  <a:pt x="4773045" y="1860672"/>
                </a:cubicBezTo>
                <a:lnTo>
                  <a:pt x="4773004" y="1860795"/>
                </a:lnTo>
                <a:cubicBezTo>
                  <a:pt x="4773331" y="1796696"/>
                  <a:pt x="4762890" y="1733002"/>
                  <a:pt x="4742089" y="1672366"/>
                </a:cubicBezTo>
                <a:close/>
                <a:moveTo>
                  <a:pt x="4274524" y="1344655"/>
                </a:moveTo>
                <a:cubicBezTo>
                  <a:pt x="4004239" y="1344655"/>
                  <a:pt x="3768784" y="1538467"/>
                  <a:pt x="3768784" y="1860672"/>
                </a:cubicBezTo>
                <a:lnTo>
                  <a:pt x="3768743" y="1860795"/>
                </a:lnTo>
                <a:cubicBezTo>
                  <a:pt x="3768458" y="1923926"/>
                  <a:pt x="3778613" y="1986671"/>
                  <a:pt x="3798802" y="2046491"/>
                </a:cubicBezTo>
                <a:lnTo>
                  <a:pt x="4464789" y="1380587"/>
                </a:lnTo>
                <a:cubicBezTo>
                  <a:pt x="4404181" y="1356732"/>
                  <a:pt x="4339658" y="1344541"/>
                  <a:pt x="4274524" y="1344655"/>
                </a:cubicBezTo>
                <a:close/>
                <a:moveTo>
                  <a:pt x="2620346" y="995042"/>
                </a:moveTo>
                <a:lnTo>
                  <a:pt x="3077470" y="995042"/>
                </a:lnTo>
                <a:lnTo>
                  <a:pt x="3077470" y="3028808"/>
                </a:lnTo>
                <a:cubicBezTo>
                  <a:pt x="3077470" y="3441026"/>
                  <a:pt x="2803880" y="3718082"/>
                  <a:pt x="2395251" y="3718082"/>
                </a:cubicBezTo>
                <a:cubicBezTo>
                  <a:pt x="2284436" y="3718082"/>
                  <a:pt x="2184023" y="3697118"/>
                  <a:pt x="2087035" y="3652254"/>
                </a:cubicBezTo>
                <a:lnTo>
                  <a:pt x="2190956" y="3281841"/>
                </a:lnTo>
                <a:cubicBezTo>
                  <a:pt x="2253235" y="3302641"/>
                  <a:pt x="2315556" y="3313001"/>
                  <a:pt x="2364050" y="3313001"/>
                </a:cubicBezTo>
                <a:cubicBezTo>
                  <a:pt x="2516465" y="3313001"/>
                  <a:pt x="2620346" y="3198720"/>
                  <a:pt x="2620346" y="3029053"/>
                </a:cubicBezTo>
                <a:close/>
                <a:moveTo>
                  <a:pt x="4917793" y="927542"/>
                </a:moveTo>
                <a:lnTo>
                  <a:pt x="5202394" y="1212184"/>
                </a:lnTo>
                <a:lnTo>
                  <a:pt x="5065559" y="1349264"/>
                </a:lnTo>
                <a:cubicBezTo>
                  <a:pt x="5160589" y="1491483"/>
                  <a:pt x="5216465" y="1664984"/>
                  <a:pt x="5216465" y="1860754"/>
                </a:cubicBezTo>
                <a:cubicBezTo>
                  <a:pt x="5216465" y="2404464"/>
                  <a:pt x="4786831" y="2775000"/>
                  <a:pt x="4274320" y="2775000"/>
                </a:cubicBezTo>
                <a:cubicBezTo>
                  <a:pt x="4090051" y="2775000"/>
                  <a:pt x="3917243" y="2728178"/>
                  <a:pt x="3770823" y="2643712"/>
                </a:cubicBezTo>
                <a:lnTo>
                  <a:pt x="3623995" y="2790539"/>
                </a:lnTo>
                <a:lnTo>
                  <a:pt x="3339313" y="2505979"/>
                </a:lnTo>
                <a:lnTo>
                  <a:pt x="3475659" y="2369634"/>
                </a:lnTo>
                <a:cubicBezTo>
                  <a:pt x="3380873" y="2228312"/>
                  <a:pt x="3325446" y="2055790"/>
                  <a:pt x="3325446" y="1860836"/>
                </a:cubicBezTo>
                <a:cubicBezTo>
                  <a:pt x="3325446" y="1317206"/>
                  <a:pt x="3754835" y="943163"/>
                  <a:pt x="4274279" y="943163"/>
                </a:cubicBezTo>
                <a:cubicBezTo>
                  <a:pt x="4455326" y="943163"/>
                  <a:pt x="4625891" y="990026"/>
                  <a:pt x="4770965" y="1074370"/>
                </a:cubicBezTo>
                <a:close/>
                <a:moveTo>
                  <a:pt x="470950" y="517119"/>
                </a:moveTo>
                <a:lnTo>
                  <a:pt x="470950" y="2297117"/>
                </a:lnTo>
                <a:lnTo>
                  <a:pt x="1005566" y="2297117"/>
                </a:lnTo>
                <a:cubicBezTo>
                  <a:pt x="1542262" y="2297117"/>
                  <a:pt x="1902521" y="1940449"/>
                  <a:pt x="1902521" y="1407138"/>
                </a:cubicBezTo>
                <a:cubicBezTo>
                  <a:pt x="1902521" y="873828"/>
                  <a:pt x="1542344" y="517119"/>
                  <a:pt x="1005566" y="517119"/>
                </a:cubicBezTo>
                <a:close/>
                <a:moveTo>
                  <a:pt x="0" y="91196"/>
                </a:moveTo>
                <a:lnTo>
                  <a:pt x="974324" y="91196"/>
                </a:lnTo>
                <a:cubicBezTo>
                  <a:pt x="1815852" y="91196"/>
                  <a:pt x="2376856" y="617573"/>
                  <a:pt x="2376856" y="1407138"/>
                </a:cubicBezTo>
                <a:cubicBezTo>
                  <a:pt x="2376856" y="2196704"/>
                  <a:pt x="1815852" y="2723080"/>
                  <a:pt x="974324" y="2723080"/>
                </a:cubicBezTo>
                <a:lnTo>
                  <a:pt x="0" y="2723080"/>
                </a:lnTo>
                <a:close/>
                <a:moveTo>
                  <a:pt x="6196092" y="0"/>
                </a:moveTo>
                <a:cubicBezTo>
                  <a:pt x="6306906" y="0"/>
                  <a:pt x="6407320" y="20964"/>
                  <a:pt x="6504307" y="65828"/>
                </a:cubicBezTo>
                <a:lnTo>
                  <a:pt x="6400386" y="436364"/>
                </a:lnTo>
                <a:cubicBezTo>
                  <a:pt x="6338106" y="415563"/>
                  <a:pt x="6275787" y="405163"/>
                  <a:pt x="6227293" y="405163"/>
                </a:cubicBezTo>
                <a:cubicBezTo>
                  <a:pt x="6074877" y="405163"/>
                  <a:pt x="5970996" y="519485"/>
                  <a:pt x="5970996" y="689152"/>
                </a:cubicBezTo>
                <a:lnTo>
                  <a:pt x="5970996" y="995043"/>
                </a:lnTo>
                <a:lnTo>
                  <a:pt x="6597829" y="995165"/>
                </a:lnTo>
                <a:lnTo>
                  <a:pt x="6597829" y="1369167"/>
                </a:lnTo>
                <a:lnTo>
                  <a:pt x="5970996" y="1369167"/>
                </a:lnTo>
                <a:lnTo>
                  <a:pt x="5970996" y="2723243"/>
                </a:lnTo>
                <a:lnTo>
                  <a:pt x="5513872" y="2723243"/>
                </a:lnTo>
                <a:lnTo>
                  <a:pt x="5513872" y="1369167"/>
                </a:lnTo>
                <a:lnTo>
                  <a:pt x="5255823" y="1369167"/>
                </a:lnTo>
                <a:lnTo>
                  <a:pt x="5255823" y="995165"/>
                </a:lnTo>
                <a:lnTo>
                  <a:pt x="5513872" y="995165"/>
                </a:lnTo>
                <a:lnTo>
                  <a:pt x="5513872" y="689274"/>
                </a:lnTo>
                <a:cubicBezTo>
                  <a:pt x="5513872" y="277056"/>
                  <a:pt x="5787461" y="0"/>
                  <a:pt x="61960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75EBE-EE94-2EE5-A060-69DE8CA00D6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03213" y="11231563"/>
            <a:ext cx="873125" cy="319087"/>
          </a:xfrm>
        </p:spPr>
        <p:txBody>
          <a:bodyPr anchor="b"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26C282-416B-457B-953D-4D5244BD25B7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1790-B6DF-3B88-EF6C-8F42309D27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9538" y="11231563"/>
            <a:ext cx="2151062" cy="319087"/>
          </a:xfrm>
        </p:spPr>
        <p:txBody>
          <a:bodyPr anchor="b"/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14" hidden="1">
            <a:extLst>
              <a:ext uri="{FF2B5EF4-FFF2-40B4-BE49-F238E27FC236}">
                <a16:creationId xmlns:a16="http://schemas.microsoft.com/office/drawing/2014/main" id="{802FDD8C-0BA5-3784-C61B-0EAD7D11CC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0EA16030-CF16-4E74-9904-D7C6330BB45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4545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7EB61-38BC-B1C7-C5BD-6ECC1249557F}"/>
              </a:ext>
            </a:extLst>
          </p:cNvPr>
          <p:cNvSpPr/>
          <p:nvPr userDrawn="1"/>
        </p:nvSpPr>
        <p:spPr bwMode="ltGray">
          <a:xfrm>
            <a:off x="0" y="0"/>
            <a:ext cx="6858000" cy="12192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anchor="ctr"/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endParaRPr lang="da-DK" sz="788" dirty="0">
              <a:solidFill>
                <a:schemeClr val="tx1"/>
              </a:solidFill>
            </a:endParaRPr>
          </a:p>
        </p:txBody>
      </p:sp>
      <p:sp>
        <p:nvSpPr>
          <p:cNvPr id="3" name="Do not use">
            <a:extLst>
              <a:ext uri="{FF2B5EF4-FFF2-40B4-BE49-F238E27FC236}">
                <a16:creationId xmlns:a16="http://schemas.microsoft.com/office/drawing/2014/main" id="{EE34C8F2-8404-137F-F0C5-A1241ED7FE45}"/>
              </a:ext>
            </a:extLst>
          </p:cNvPr>
          <p:cNvSpPr txBox="1"/>
          <p:nvPr userDrawn="1"/>
        </p:nvSpPr>
        <p:spPr bwMode="white">
          <a:xfrm>
            <a:off x="241300" y="1168400"/>
            <a:ext cx="6389688" cy="1627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2475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2475" b="1" i="1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2475" dirty="0">
                <a:solidFill>
                  <a:schemeClr val="bg1"/>
                </a:solidFill>
                <a:latin typeface="+mn-lt"/>
              </a:rPr>
            </a:br>
            <a:r>
              <a:rPr lang="da-DK" sz="2475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2475" b="1" i="1" dirty="0">
                <a:solidFill>
                  <a:schemeClr val="bg1"/>
                </a:solidFill>
                <a:latin typeface="+mn-lt"/>
              </a:rPr>
              <a:t>tilhører ikke </a:t>
            </a:r>
            <a:r>
              <a:rPr lang="da-DK" sz="2475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2475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2475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1575" dirty="0">
                <a:solidFill>
                  <a:schemeClr val="bg1"/>
                </a:solidFill>
                <a:latin typeface="+mn-lt"/>
              </a:rPr>
            </a:br>
            <a:br>
              <a:rPr lang="da-DK" sz="1575" dirty="0">
                <a:solidFill>
                  <a:schemeClr val="bg1"/>
                </a:solidFill>
                <a:latin typeface="+mn-lt"/>
              </a:rPr>
            </a:br>
            <a:endParaRPr lang="da-DK" sz="1575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E5E65C-170E-D05D-7C6F-FAD33AAE1044}"/>
              </a:ext>
            </a:extLst>
          </p:cNvPr>
          <p:cNvGrpSpPr/>
          <p:nvPr userDrawn="1"/>
        </p:nvGrpSpPr>
        <p:grpSpPr bwMode="white">
          <a:xfrm rot="8100000">
            <a:off x="5852742" y="5911513"/>
            <a:ext cx="583193" cy="1843179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9DF7FF5A-D447-ED16-DF2A-479E49594795}"/>
                </a:ext>
              </a:extLst>
            </p:cNvPr>
            <p:cNvSpPr/>
            <p:nvPr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eaLnBrk="1" fontAlgn="auto" hangingPunct="1">
                <a:spcBef>
                  <a:spcPts val="338"/>
                </a:spcBef>
                <a:spcAft>
                  <a:spcPts val="0"/>
                </a:spcAft>
                <a:buClr>
                  <a:srgbClr val="003755"/>
                </a:buClr>
                <a:defRPr/>
              </a:pPr>
              <a:endParaRPr lang="da-DK" sz="788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3A891B-F97E-7BBB-EF96-1944A20E8287}"/>
                </a:ext>
              </a:extLst>
            </p:cNvPr>
            <p:cNvSpPr/>
            <p:nvPr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eaLnBrk="1" fontAlgn="auto" hangingPunct="1">
                <a:spcBef>
                  <a:spcPts val="338"/>
                </a:spcBef>
                <a:spcAft>
                  <a:spcPts val="0"/>
                </a:spcAft>
                <a:buClr>
                  <a:srgbClr val="003755"/>
                </a:buClr>
                <a:defRPr/>
              </a:pPr>
              <a:endParaRPr lang="da-DK" sz="788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B2757A05-E346-7DED-6CC6-7E2884DB8AF6}"/>
              </a:ext>
            </a:extLst>
          </p:cNvPr>
          <p:cNvSpPr/>
          <p:nvPr userDrawn="1"/>
        </p:nvSpPr>
        <p:spPr bwMode="white">
          <a:xfrm>
            <a:off x="265113" y="5310188"/>
            <a:ext cx="5711825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5625" b="1" i="1" dirty="0">
                <a:solidFill>
                  <a:schemeClr val="bg1"/>
                </a:solidFill>
                <a:latin typeface="+mn-lt"/>
              </a:rPr>
              <a:t>Brug dem ikke</a:t>
            </a:r>
            <a:endParaRPr lang="da-DK" sz="5625" b="1" i="1" dirty="0">
              <a:latin typeface="+mn-lt"/>
            </a:endParaRPr>
          </a:p>
        </p:txBody>
      </p:sp>
      <p:sp>
        <p:nvSpPr>
          <p:cNvPr id="8" name="Do not use">
            <a:extLst>
              <a:ext uri="{FF2B5EF4-FFF2-40B4-BE49-F238E27FC236}">
                <a16:creationId xmlns:a16="http://schemas.microsoft.com/office/drawing/2014/main" id="{B4D99034-1579-1634-BB58-5681AE11A174}"/>
              </a:ext>
            </a:extLst>
          </p:cNvPr>
          <p:cNvSpPr txBox="1"/>
          <p:nvPr userDrawn="1"/>
        </p:nvSpPr>
        <p:spPr bwMode="white">
          <a:xfrm>
            <a:off x="241300" y="9220200"/>
            <a:ext cx="6389688" cy="541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1125" dirty="0">
                <a:solidFill>
                  <a:schemeClr val="bg1"/>
                </a:solidFill>
                <a:latin typeface="+mn-lt"/>
              </a:rPr>
              <a:t>Pga. PowerPoints standard Kopier/Indsæt funktionalitet kan ekstra uønskede layouts forekomme.</a:t>
            </a:r>
          </a:p>
          <a:p>
            <a:pPr algn="ctr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003755"/>
              </a:buClr>
              <a:defRPr/>
            </a:pPr>
            <a:r>
              <a:rPr lang="da-DK" sz="1125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013" dirty="0">
                <a:solidFill>
                  <a:schemeClr val="bg1"/>
                </a:solidFill>
                <a:latin typeface="+mn-lt"/>
              </a:rPr>
            </a:br>
            <a:endParaRPr lang="da-DK" sz="101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7C139D7-540B-EEA7-44D8-E4FDBFBB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B5F080A6-4312-4495-AE58-B90404EDE24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A29FE17C-52EC-EC56-D2CE-1982A99E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dirty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2F522E4-FC39-7C95-3992-0958E1F7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DC0C180E-0C88-4BC3-8333-D13011D3A07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5234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8DC2BE73-19AA-B04E-A6F4-5F2FD2F1A06A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-1 w 57499186"/>
              <a:gd name="connsiteY0" fmla="*/ 0 h 32343280"/>
              <a:gd name="connsiteX1" fmla="*/ 57499184 w 57499186"/>
              <a:gd name="connsiteY1" fmla="*/ 0 h 32343280"/>
              <a:gd name="connsiteX2" fmla="*/ 57499184 w 57499186"/>
              <a:gd name="connsiteY2" fmla="*/ 32343280 h 32343280"/>
              <a:gd name="connsiteX3" fmla="*/ -1 w 57499186"/>
              <a:gd name="connsiteY3" fmla="*/ 32343280 h 323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9186" h="32343280">
                <a:moveTo>
                  <a:pt x="-1" y="0"/>
                </a:moveTo>
                <a:lnTo>
                  <a:pt x="57499184" y="0"/>
                </a:lnTo>
                <a:lnTo>
                  <a:pt x="57499184" y="32343280"/>
                </a:lnTo>
                <a:lnTo>
                  <a:pt x="-1" y="3234328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893BD38F-EC96-06FF-94E9-DECDD3CD3877}"/>
              </a:ext>
            </a:extLst>
          </p:cNvPr>
          <p:cNvSpPr/>
          <p:nvPr/>
        </p:nvSpPr>
        <p:spPr bwMode="white">
          <a:xfrm>
            <a:off x="6054725" y="639763"/>
            <a:ext cx="498475" cy="887412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6" name="5.element top">
            <a:extLst>
              <a:ext uri="{FF2B5EF4-FFF2-40B4-BE49-F238E27FC236}">
                <a16:creationId xmlns:a16="http://schemas.microsoft.com/office/drawing/2014/main" id="{4FC64249-8111-3E30-FDA2-7C6981CAF84E}"/>
              </a:ext>
            </a:extLst>
          </p:cNvPr>
          <p:cNvSpPr/>
          <p:nvPr/>
        </p:nvSpPr>
        <p:spPr>
          <a:xfrm>
            <a:off x="4929188" y="0"/>
            <a:ext cx="1928812" cy="6096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>
              <a:solidFill>
                <a:schemeClr val="accent2"/>
              </a:solidFill>
            </a:endParaRPr>
          </a:p>
        </p:txBody>
      </p:sp>
      <p:sp>
        <p:nvSpPr>
          <p:cNvPr id="7" name="5.element bund">
            <a:extLst>
              <a:ext uri="{FF2B5EF4-FFF2-40B4-BE49-F238E27FC236}">
                <a16:creationId xmlns:a16="http://schemas.microsoft.com/office/drawing/2014/main" id="{53FA94AE-A038-39BD-A9A3-49826541F561}"/>
              </a:ext>
            </a:extLst>
          </p:cNvPr>
          <p:cNvSpPr/>
          <p:nvPr userDrawn="1"/>
        </p:nvSpPr>
        <p:spPr>
          <a:xfrm>
            <a:off x="4929188" y="6096000"/>
            <a:ext cx="1928812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3750" y="637822"/>
            <a:ext cx="4099479" cy="3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06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125"/>
            </a:lvl2pPr>
            <a:lvl3pPr marL="0" indent="0" algn="l">
              <a:buFont typeface="Arial" panose="020B0604020202020204" pitchFamily="34" charset="0"/>
              <a:buChar char="​"/>
              <a:defRPr sz="1125"/>
            </a:lvl3pPr>
            <a:lvl4pPr marL="0" indent="0" algn="l">
              <a:buFont typeface="Arial" panose="020B0604020202020204" pitchFamily="34" charset="0"/>
              <a:buChar char="​"/>
              <a:defRPr sz="1125"/>
            </a:lvl4pPr>
            <a:lvl5pPr marL="0" indent="0" algn="l">
              <a:buFont typeface="Arial" panose="020B0604020202020204" pitchFamily="34" charset="0"/>
              <a:buChar char="​"/>
              <a:defRPr sz="1125"/>
            </a:lvl5pPr>
            <a:lvl6pPr marL="0" indent="0" algn="l">
              <a:buFont typeface="Arial" panose="020B0604020202020204" pitchFamily="34" charset="0"/>
              <a:buChar char="​"/>
              <a:defRPr sz="1125"/>
            </a:lvl6pPr>
            <a:lvl7pPr marL="0" indent="0" algn="l">
              <a:buFont typeface="Arial" panose="020B0604020202020204" pitchFamily="34" charset="0"/>
              <a:buChar char="​"/>
              <a:defRPr sz="1125"/>
            </a:lvl7pPr>
            <a:lvl8pPr marL="0" indent="0" algn="l">
              <a:buFont typeface="Arial" panose="020B0604020202020204" pitchFamily="34" charset="0"/>
              <a:buChar char="​"/>
              <a:defRPr sz="1125"/>
            </a:lvl8pPr>
            <a:lvl9pPr marL="0" indent="0" algn="l">
              <a:buFont typeface="Arial" panose="020B0604020202020204" pitchFamily="34" charset="0"/>
              <a:buChar char="​"/>
              <a:defRPr sz="1125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3609" y="3812823"/>
            <a:ext cx="4099620" cy="4441600"/>
          </a:xfrm>
        </p:spPr>
        <p:txBody>
          <a:bodyPr anchor="ctr"/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32B38B9-63A4-D7D4-97DA-0519486A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306388" y="11231563"/>
            <a:ext cx="871537" cy="319087"/>
          </a:xfrm>
        </p:spPr>
        <p:txBody>
          <a:bodyPr anchor="b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02CCD0-D5EF-42A1-AEC7-EDE4A62647E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2CDE36D-D73F-7861-2B60-6309D7A3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379538" y="11231563"/>
            <a:ext cx="3024187" cy="319087"/>
          </a:xfrm>
        </p:spPr>
        <p:txBody>
          <a:bodyPr anchor="b"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14" hidden="1">
            <a:extLst>
              <a:ext uri="{FF2B5EF4-FFF2-40B4-BE49-F238E27FC236}">
                <a16:creationId xmlns:a16="http://schemas.microsoft.com/office/drawing/2014/main" id="{DADDFE79-52D8-2366-E744-6E854AB1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1C80A8EC-89C4-4C0C-88AB-53ADA3E5279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157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B944ABA3-09FA-6AE8-D9B5-0046B018C72E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16E5EE4F-A7DD-187E-52C7-18B7044250F6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303751" y="3812823"/>
            <a:ext cx="1410750" cy="7738532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1916311" y="3810003"/>
            <a:ext cx="3024485" cy="7738532"/>
          </a:xfrm>
        </p:spPr>
        <p:txBody>
          <a:bodyPr/>
          <a:lstStyle>
            <a:lvl1pPr marL="0" indent="0">
              <a:buFont typeface="Djoef Offc" panose="02000000000000000000" pitchFamily="2" charset="0"/>
              <a:buChar char="​"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C0DA9CE-95D4-870B-0A2A-8EC138F58FA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E8B0E9A5-6F64-4C20-8810-6D05C9DFF701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163BD0-F2E2-EA4E-5F01-B94283E379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916113" y="639763"/>
            <a:ext cx="30241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FD5BABC-92E0-953E-E186-FCC7C30CEC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DD8A3A60-8438-42D4-BB73-987697A6162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07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0" y="3814401"/>
            <a:ext cx="3023592" cy="74127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29012" y="3814401"/>
            <a:ext cx="3023592" cy="741917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dirty="0"/>
          </a:p>
        </p:txBody>
      </p:sp>
      <p:sp>
        <p:nvSpPr>
          <p:cNvPr id="11" name="Text Placeholder notes"/>
          <p:cNvSpPr>
            <a:spLocks noGrp="1"/>
          </p:cNvSpPr>
          <p:nvPr>
            <p:ph type="body" sz="quarter" idx="17"/>
          </p:nvPr>
        </p:nvSpPr>
        <p:spPr>
          <a:xfrm>
            <a:off x="303164" y="11230712"/>
            <a:ext cx="6251175" cy="321289"/>
          </a:xfrm>
        </p:spPr>
        <p:txBody>
          <a:bodyPr anchor="b" anchorCtr="0"/>
          <a:lstStyle>
            <a:lvl1pPr marL="0" indent="0">
              <a:spcAft>
                <a:spcPts val="169"/>
              </a:spcAft>
              <a:buFont typeface="Arial" panose="020B0604020202020204" pitchFamily="34" charset="0"/>
              <a:buNone/>
              <a:defRPr sz="45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1F4A3932-68CD-3A5E-119E-393EFFA62B5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AD68-A740-47EE-898D-A5DA2D9672E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7CF5FF3-45A1-C908-C440-D7C917EE3C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03EAB51-1527-900D-ECDE-8427CBD29A6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9020-425F-4873-8041-99193FB1D08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471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1830A421-2505-4637-FBC6-2F6511CAB6D1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344586B7-6CA3-03C8-2750-199B9B6FC8B8}"/>
              </a:ext>
            </a:extLst>
          </p:cNvPr>
          <p:cNvGrpSpPr/>
          <p:nvPr userDrawn="1"/>
        </p:nvGrpSpPr>
        <p:grpSpPr>
          <a:xfrm rot="5400000">
            <a:off x="2175199" y="3403522"/>
            <a:ext cx="8086320" cy="1279281"/>
            <a:chOff x="3408363" y="4698000"/>
            <a:chExt cx="4320001" cy="2160000"/>
          </a:xfrm>
          <a:solidFill>
            <a:schemeClr val="accent1"/>
          </a:solidFill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B6975C0-5AFE-33E9-A839-6967E6AA6F2D}"/>
                </a:ext>
              </a:extLst>
            </p:cNvPr>
            <p:cNvSpPr/>
            <p:nvPr/>
          </p:nvSpPr>
          <p:spPr>
            <a:xfrm rot="10800000">
              <a:off x="3408363" y="4698000"/>
              <a:ext cx="216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CE6A4303-F2BF-4508-51AF-E0148DA0D794}"/>
                </a:ext>
              </a:extLst>
            </p:cNvPr>
            <p:cNvSpPr/>
            <p:nvPr/>
          </p:nvSpPr>
          <p:spPr>
            <a:xfrm rot="10800000">
              <a:off x="5568364" y="4698000"/>
              <a:ext cx="2160000" cy="21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900" dirty="0"/>
            </a:p>
          </p:txBody>
        </p:sp>
      </p:grp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1899E0B3-0E89-6688-6F34-9E1375C27BD3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916311" y="3812823"/>
            <a:ext cx="3024485" cy="4441600"/>
          </a:xfrm>
        </p:spPr>
        <p:txBody>
          <a:bodyPr anchor="ctr"/>
          <a:lstStyle>
            <a:lvl1pPr>
              <a:defRPr sz="3038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4D75DB3-3923-747A-31BB-6D2A7A52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1DBB678A-E9B9-46D2-87F2-027633EE5FD3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7D8576-7E5C-8919-1DB9-2C19B01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2D268D7-1E2D-FB42-6FEC-D149C1CC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C90B5510-2C4C-4153-899B-CA8E209BA63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5809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rugergu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3793624-E152-3E29-8C8F-E7E24636F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4750" y="2638425"/>
            <a:ext cx="1558925" cy="834390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900" dirty="0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Skyfish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 i Templafy vinduet i højre side af skærmen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75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Mac: </a:t>
            </a:r>
            <a:r>
              <a:rPr lang="da-DK" sz="506" dirty="0">
                <a:solidFill>
                  <a:srgbClr val="333333"/>
                </a:solidFill>
                <a:latin typeface="Arial"/>
              </a:rPr>
              <a:t>⌘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506" b="1" noProof="1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uppe 9">
            <a:extLst>
              <a:ext uri="{FF2B5EF4-FFF2-40B4-BE49-F238E27FC236}">
                <a16:creationId xmlns:a16="http://schemas.microsoft.com/office/drawing/2014/main" id="{7B7CE663-2A74-0D60-27A3-8D5B7902E5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11613" y="3100388"/>
            <a:ext cx="381000" cy="1773237"/>
            <a:chOff x="6442771" y="2574072"/>
            <a:chExt cx="676669" cy="997704"/>
          </a:xfrm>
        </p:grpSpPr>
        <p:pic>
          <p:nvPicPr>
            <p:cNvPr id="4" name="Billede 10">
              <a:extLst>
                <a:ext uri="{FF2B5EF4-FFF2-40B4-BE49-F238E27FC236}">
                  <a16:creationId xmlns:a16="http://schemas.microsoft.com/office/drawing/2014/main" id="{746F2A06-FFCC-D45C-EDDC-EA0532FD9E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771" y="2574072"/>
              <a:ext cx="305786" cy="36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BD4AD777-D179-89BC-47BA-865B37537F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5590" y="2942963"/>
              <a:ext cx="673850" cy="62881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9D15C291-3DA8-7067-111B-F1AED6B048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4563" y="2659063"/>
            <a:ext cx="1609725" cy="8304212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Gør dette som det sidste i din præsentation, så ændringerne slår igennem på alle slides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(indtast evt.. Datoi dato feltet og tekst i sidefod)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Indsæt prædefineret slides og elementer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fra dropdown menuen eller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knapperne i Templafy vinduet i højre side 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af skærmen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7169A98-D540-D29D-6670-9BA45B6D52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2638425"/>
            <a:ext cx="1558925" cy="8324850"/>
          </a:xfrm>
          <a:prstGeom prst="rect">
            <a:avLst/>
          </a:prstGeom>
          <a:noFill/>
          <a:ln>
            <a:noFill/>
          </a:ln>
        </p:spPr>
        <p:txBody>
          <a:bodyPr lIns="0" tIns="0" rIns="8100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9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900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sz="506" b="1" noProof="1">
                <a:latin typeface="+mn-lt"/>
                <a:cs typeface="Arial" panose="020B0604020202020204" pitchFamily="34" charset="0"/>
              </a:rPr>
              <a:t>TIP: Brug bullet knappen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sz="9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b="1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506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pilen ved siden af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br>
              <a:rPr lang="da-DK" altLang="da-DK" sz="506" noProof="1">
                <a:latin typeface="+mn-lt"/>
                <a:cs typeface="Arial" panose="020B0604020202020204" pitchFamily="34" charset="0"/>
              </a:rPr>
            </a:br>
            <a:r>
              <a:rPr lang="da-DK" sz="506" b="1" noProof="1"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knappen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338"/>
              </a:spcAft>
              <a:buFont typeface="+mj-lt"/>
              <a:buNone/>
              <a:defRPr/>
            </a:pP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506" b="1" noProof="1"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506" noProof="1">
                <a:latin typeface="+mn-lt"/>
                <a:cs typeface="Arial" panose="020B0604020202020204" pitchFamily="34" charset="0"/>
              </a:rPr>
              <a:t> fanen</a:t>
            </a:r>
            <a:endParaRPr lang="da-DK" sz="506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38"/>
              </a:spcAft>
              <a:defRPr/>
            </a:pPr>
            <a:endParaRPr lang="da-DK" altLang="da-DK" sz="506" noProof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4B9A74-E43F-C79D-1238-ECB61751E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734050"/>
            <a:ext cx="144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BB3528C2-FCA7-1F40-AFE8-0E0F57CF6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416425"/>
            <a:ext cx="25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16">
            <a:extLst>
              <a:ext uri="{FF2B5EF4-FFF2-40B4-BE49-F238E27FC236}">
                <a16:creationId xmlns:a16="http://schemas.microsoft.com/office/drawing/2014/main" id="{800D6BD8-0F86-D895-131A-79B4A684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7318375"/>
            <a:ext cx="1730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7">
            <a:extLst>
              <a:ext uri="{FF2B5EF4-FFF2-40B4-BE49-F238E27FC236}">
                <a16:creationId xmlns:a16="http://schemas.microsoft.com/office/drawing/2014/main" id="{8FC5B89E-29CD-6D04-2C72-BEBA74C552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/>
          <a:stretch>
            <a:fillRect/>
          </a:stretch>
        </p:blipFill>
        <p:spPr bwMode="auto">
          <a:xfrm>
            <a:off x="1855788" y="10188575"/>
            <a:ext cx="279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20EF14A6-A8F3-FC99-C301-2C39BC2F9D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5142" r="62601" b="9045"/>
          <a:stretch>
            <a:fillRect/>
          </a:stretch>
        </p:blipFill>
        <p:spPr bwMode="auto">
          <a:xfrm>
            <a:off x="4011613" y="5310188"/>
            <a:ext cx="192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19">
            <a:extLst>
              <a:ext uri="{FF2B5EF4-FFF2-40B4-BE49-F238E27FC236}">
                <a16:creationId xmlns:a16="http://schemas.microsoft.com/office/drawing/2014/main" id="{F280A21F-68C5-4E53-51ED-1E383374A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586538"/>
            <a:ext cx="2047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ast overskrift">
            <a:extLst>
              <a:ext uri="{FF2B5EF4-FFF2-40B4-BE49-F238E27FC236}">
                <a16:creationId xmlns:a16="http://schemas.microsoft.com/office/drawing/2014/main" id="{44334919-0936-223B-4222-14185A6D1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796925"/>
            <a:ext cx="62499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eaLnBrk="1" hangingPunct="1"/>
            <a:r>
              <a:rPr lang="da-DK" altLang="da-DK" noProof="1"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79E8A500-6E72-DF8C-6FF3-0E7EA72D4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9224963"/>
            <a:ext cx="3667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EC0F2391-AFE6-516B-A159-23A87CD7C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8566150"/>
            <a:ext cx="268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23">
            <a:extLst>
              <a:ext uri="{FF2B5EF4-FFF2-40B4-BE49-F238E27FC236}">
                <a16:creationId xmlns:a16="http://schemas.microsoft.com/office/drawing/2014/main" id="{9532606B-827B-7602-F04E-660147C861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644900"/>
            <a:ext cx="247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EE69428-C626-EC83-F9BA-A85849ED93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2816" r="10716" b="3580"/>
          <a:stretch>
            <a:fillRect/>
          </a:stretch>
        </p:blipFill>
        <p:spPr bwMode="auto">
          <a:xfrm>
            <a:off x="4227513" y="3190875"/>
            <a:ext cx="138112" cy="469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6" hidden="1">
            <a:extLst>
              <a:ext uri="{FF2B5EF4-FFF2-40B4-BE49-F238E27FC236}">
                <a16:creationId xmlns:a16="http://schemas.microsoft.com/office/drawing/2014/main" id="{715731C3-86F3-9C31-DF19-89D76B20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70EBCD08-25F5-4430-B9D4-7E2C7C293762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20" name="Footer Placeholder 8" hidden="1">
            <a:extLst>
              <a:ext uri="{FF2B5EF4-FFF2-40B4-BE49-F238E27FC236}">
                <a16:creationId xmlns:a16="http://schemas.microsoft.com/office/drawing/2014/main" id="{D5795A07-9BBD-F839-8902-A972B7DF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dirty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" name="Slide Number Placeholder 10" hidden="1">
            <a:extLst>
              <a:ext uri="{FF2B5EF4-FFF2-40B4-BE49-F238E27FC236}">
                <a16:creationId xmlns:a16="http://schemas.microsoft.com/office/drawing/2014/main" id="{6CF23F37-8442-1876-E31C-5AFF0C7C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 smtClean="0">
                <a:noFill/>
              </a:defRPr>
            </a:lvl1pPr>
          </a:lstStyle>
          <a:p>
            <a:pPr>
              <a:defRPr/>
            </a:pPr>
            <a:fld id="{B9475788-9118-44C4-B001-94B16C2C554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6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7D4DDDCC-413B-6229-FFEE-4123B4CBAD57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D6ABB65-F5A6-B2BA-2FF7-C1E8CDF417C7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303751" y="3812823"/>
            <a:ext cx="1410750" cy="7738532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1916311" y="3810003"/>
            <a:ext cx="3024485" cy="7738532"/>
          </a:xfrm>
        </p:spPr>
        <p:txBody>
          <a:bodyPr/>
          <a:lstStyle>
            <a:lvl1pPr marL="0" indent="0">
              <a:buFont typeface="Djoef Offc" panose="02000000000000000000" pitchFamily="2" charset="0"/>
              <a:buChar char="​"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 b="1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Djoef Offc" panose="02000000000000000000" pitchFamily="2" charset="0"/>
              <a:buChar char="​"/>
              <a:defRPr sz="9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09E537F-03DD-3881-20CC-D0D8853B5407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46180B0C-B8DF-488E-AE19-4CB04DE96498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656D070-56F4-2C25-394E-6FBD72B3EF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916113" y="639763"/>
            <a:ext cx="30241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A489D2-CF33-91CC-53C0-8E31D710A1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F63CD799-6E7A-4018-A15A-4826D512EC6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294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2C73B465-8070-7EAC-D3D3-5F0121D68ACF}"/>
              </a:ext>
            </a:extLst>
          </p:cNvPr>
          <p:cNvSpPr/>
          <p:nvPr/>
        </p:nvSpPr>
        <p:spPr bwMode="ltGray">
          <a:xfrm>
            <a:off x="0" y="0"/>
            <a:ext cx="6858000" cy="12192000"/>
          </a:xfrm>
          <a:custGeom>
            <a:avLst/>
            <a:gdLst>
              <a:gd name="connsiteX0" fmla="*/ 0 w 10572750"/>
              <a:gd name="connsiteY0" fmla="*/ 0 h 10287000"/>
              <a:gd name="connsiteX1" fmla="*/ 10572750 w 10572750"/>
              <a:gd name="connsiteY1" fmla="*/ 0 h 10287000"/>
              <a:gd name="connsiteX2" fmla="*/ 10572750 w 10572750"/>
              <a:gd name="connsiteY2" fmla="*/ 10287000 h 10287000"/>
              <a:gd name="connsiteX3" fmla="*/ 0 w 1057275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0" h="10287000">
                <a:moveTo>
                  <a:pt x="0" y="0"/>
                </a:moveTo>
                <a:lnTo>
                  <a:pt x="10572750" y="0"/>
                </a:lnTo>
                <a:lnTo>
                  <a:pt x="1057275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FF2D19AE-24BB-1F9E-903A-0CDB729C7D3D}"/>
              </a:ext>
            </a:extLst>
          </p:cNvPr>
          <p:cNvSpPr/>
          <p:nvPr userDrawn="1"/>
        </p:nvSpPr>
        <p:spPr bwMode="white"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FFFFFF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303751" y="3812823"/>
            <a:ext cx="1410750" cy="7739175"/>
          </a:xfrm>
        </p:spPr>
        <p:txBody>
          <a:bodyPr/>
          <a:lstStyle>
            <a:lvl1pPr>
              <a:defRPr sz="135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 bwMode="white">
          <a:xfrm>
            <a:off x="1917204" y="3812825"/>
            <a:ext cx="536675" cy="7739175"/>
          </a:xfrm>
        </p:spPr>
        <p:txBody>
          <a:bodyPr/>
          <a:lstStyle>
            <a:lvl1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1pPr>
            <a:lvl2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latin typeface="+mj-lt"/>
              </a:defRPr>
            </a:lvl2pPr>
            <a:lvl3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3pPr>
            <a:lvl4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4pPr>
            <a:lvl5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/>
            </a:lvl5pPr>
            <a:lvl6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latin typeface="+mj-lt"/>
              </a:defRPr>
            </a:lvl6pPr>
            <a:lvl7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 b="0"/>
            </a:lvl7pPr>
            <a:lvl8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 b="1">
                <a:latin typeface="+mj-lt"/>
              </a:defRPr>
            </a:lvl8pPr>
            <a:lvl9pPr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2453878" y="3812825"/>
            <a:ext cx="2486918" cy="7739175"/>
          </a:xfrm>
        </p:spPr>
        <p:txBody>
          <a:bodyPr/>
          <a:lstStyle>
            <a:lvl1pPr marL="0" indent="0">
              <a:lnSpc>
                <a:spcPts val="1406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3pPr>
            <a:lvl4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4pPr>
            <a:lvl5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5pPr>
            <a:lvl6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1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406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3D58C6E-696A-8CB8-FF0E-F44412F1B47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23E9C492-D7E8-43B8-9113-0E29DE8CE0B9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03AFFC-44AB-A067-19C8-950E52742D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>
          <a:xfrm>
            <a:off x="1916113" y="639763"/>
            <a:ext cx="30241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7BE910-F769-4783-23A1-B2CDE71F3B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CE904DE8-9C7B-4F29-8144-DE51679C79E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439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nvas baggrund">
            <a:extLst>
              <a:ext uri="{FF2B5EF4-FFF2-40B4-BE49-F238E27FC236}">
                <a16:creationId xmlns:a16="http://schemas.microsoft.com/office/drawing/2014/main" id="{9EC68315-6325-E248-EBCC-F003C26E1285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1027" name="Title Placeholder 6">
            <a:extLst>
              <a:ext uri="{FF2B5EF4-FFF2-40B4-BE49-F238E27FC236}">
                <a16:creationId xmlns:a16="http://schemas.microsoft.com/office/drawing/2014/main" id="{457E810E-55BC-961C-009B-027DD2807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1600200"/>
            <a:ext cx="62515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20A9D-E62E-A6D0-A394-3CBF5228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3814763"/>
            <a:ext cx="6249987" cy="741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 (Enter &amp; TAB to view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style, SHIFT+TAB to view </a:t>
            </a:r>
            <a:r>
              <a:rPr lang="da-DK" noProof="0" dirty="0" err="1"/>
              <a:t>previous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style)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</a:t>
            </a:r>
          </a:p>
          <a:p>
            <a:pPr lvl="6"/>
            <a:r>
              <a:rPr lang="da-DK" noProof="0" dirty="0"/>
              <a:t>Level 7, Small Header</a:t>
            </a:r>
          </a:p>
          <a:p>
            <a:pPr lvl="7"/>
            <a:r>
              <a:rPr lang="da-DK" noProof="0" dirty="0"/>
              <a:t>Level 8, Small Body</a:t>
            </a:r>
          </a:p>
          <a:p>
            <a:pPr lvl="8"/>
            <a:r>
              <a:rPr lang="da-DK" noProof="0" dirty="0"/>
              <a:t>Level 9, </a:t>
            </a:r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59406-2096-E466-28EC-17740F6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6413" y="639763"/>
            <a:ext cx="1208087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C5C0BA3-F549-40DD-B1C2-2C9616E3EE4F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4A4D2-619A-7748-82E0-2718BAD4B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113" y="639763"/>
            <a:ext cx="1949450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FAC29-9A47-485E-47D5-B7D042E22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213" y="639763"/>
            <a:ext cx="203200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29A389-776D-4F08-B749-E38173E2C17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89.43307&lt;/Left&gt;&#10;      &lt;Top&gt;51.02362&lt;/Top&gt;&#10;      &lt;Width&gt;28.3464565&lt;/Width&gt;&#10;      &lt;Height&gt;429.448822&lt;/Height&gt;&#10;    &lt;/SubGrid&gt;&#10;    &lt;SubGrid&gt;&#10;      &lt;Left&gt;42.5196838&lt;/Left&gt;&#10;      &lt;Top&gt;51.02362&lt;/Top&gt;&#10;      &lt;Width&gt;46.9133873&lt;/Width&gt;&#10;      &lt;Height&gt;429.448822&lt;/Height&gt;&#10;    &lt;/SubGrid&gt;&#10;    &lt;SubGrid&gt;&#10;      &lt;Left&gt;164.692917&lt;/Left&gt;&#10;      &lt;Top&gt;51.02362&lt;/Top&gt;&#10;      &lt;Width&gt;28.3464565&lt;/Width&gt;&#10;      &lt;Height&gt;429.448822&lt;/Height&gt;&#10;    &lt;/SubGrid&gt;&#10;    &lt;SubGrid&gt;&#10;      &lt;Left&gt;117.779526&lt;/Left&gt;&#10;      &lt;Top&gt;51.02362&lt;/Top&gt;&#10;      &lt;Width&gt;46.9133873&lt;/Width&gt;&#10;      &lt;Height&gt;429.448822&lt;/Height&gt;&#10;    &lt;/SubGrid&gt;&#10;    &lt;SubGrid&gt;&#10;      &lt;Left&gt;193.039368&lt;/Left&gt;&#10;      &lt;Top&gt;51.02362&lt;/Top&gt;&#10;      &lt;Width&gt;46.9133873&lt;/Width&gt;&#10;      &lt;Height&gt;429.448822&lt;/Height&gt;&#10;    &lt;/SubGrid&gt;&#10;    &lt;SubGrid&gt;&#10;      &lt;Left&gt;239.952759&lt;/Left&gt;&#10;      &lt;Top&gt;51.02362&lt;/Top&gt;&#10;      &lt;Width&gt;28.3464565&lt;/Width&gt;&#10;      &lt;Height&gt;429.448822&lt;/Height&gt;&#10;    &lt;/SubGrid&gt;&#10;    &lt;SubGrid&gt;&#10;      &lt;Left&gt;268.299225&lt;/Left&gt;&#10;      &lt;Top&gt;51.02362&lt;/Top&gt;&#10;      &lt;Width&gt;46.9133873&lt;/Width&gt;&#10;      &lt;Height&gt;429.448822&lt;/Height&gt;&#10;    &lt;/SubGrid&gt;&#10;    &lt;SubGrid&gt;&#10;      &lt;Left&gt;315.2126&lt;/Left&gt;&#10;      &lt;Top&gt;51.02362&lt;/Top&gt;&#10;      &lt;Width&gt;28.3464565&lt;/Width&gt;&#10;      &lt;Height&gt;429.448822&lt;/Height&gt;&#10;    &lt;/SubGrid&gt;&#10;    &lt;SubGrid&gt;&#10;      &lt;Left&gt;390.472443&lt;/Left&gt;&#10;      &lt;Top&gt;51.02362&lt;/Top&gt;&#10;      &lt;Width&gt;28.3464565&lt;/Width&gt;&#10;      &lt;Height&gt;429.448822&lt;/Height&gt;&#10;    &lt;/SubGrid&gt;&#10;    &lt;SubGrid&gt;&#10;      &lt;Left&gt;343.559052&lt;/Left&gt;&#10;      &lt;Top&gt;51.02362&lt;/Top&gt;&#10;      &lt;Width&gt;46.9133873&lt;/Width&gt;&#10;      &lt;Height&gt;429.448822&lt;/Height&gt;&#10;    &lt;/SubGrid&gt;&#10;    &lt;SubGrid&gt;&#10;      &lt;Left&gt;418.8189&lt;/Left&gt;&#10;      &lt;Top&gt;51.02362&lt;/Top&gt;&#10;      &lt;Width&gt;46.9133873&lt;/Width&gt;&#10;      &lt;Height&gt;429.448822&lt;/Height&gt;&#10;    &lt;/SubGrid&gt;&#10;    &lt;SubGrid&gt;&#10;      &lt;Left&gt;465.732269&lt;/Left&gt;&#10;      &lt;Top&gt;51.02362&lt;/Top&gt;&#10;      &lt;Width&gt;28.3464565&lt;/Width&gt;&#10;      &lt;Height&gt;429.448822&lt;/Height&gt;&#10;    &lt;/SubGrid&gt;&#10;    &lt;SubGrid&gt;&#10;      &lt;Left&gt;494.078735&lt;/Left&gt;&#10;      &lt;Top&gt;51.02362&lt;/Top&gt;&#10;      &lt;Width&gt;46.9133873&lt;/Width&gt;&#10;      &lt;Height&gt;429.448822&lt;/Height&gt;&#10;    &lt;/SubGrid&gt;&#10;    &lt;SubGrid&gt;&#10;      &lt;Left&gt;540.9921&lt;/Left&gt;&#10;      &lt;Top&gt;51.02362&lt;/Top&gt;&#10;      &lt;Width&gt;28.3464565&lt;/Width&gt;&#10;      &lt;Height&gt;429.448822&lt;/Height&gt;&#10;    &lt;/SubGrid&gt;&#10;    &lt;SubGrid&gt;&#10;      &lt;Left&gt;569.338562&lt;/Left&gt;&#10;      &lt;Top&gt;51.02362&lt;/Top&gt;&#10;      &lt;Width&gt;46.9133873&lt;/Width&gt;&#10;      &lt;Height&gt;429.448822&lt;/Height&gt;&#10;    &lt;/SubGrid&gt;&#10;    &lt;SubGrid&gt;&#10;      &lt;Left&gt;616.251953&lt;/Left&gt;&#10;      &lt;Top&gt;51.02362&lt;/Top&gt;&#10;      &lt;Width&gt;28.3464565&lt;/Width&gt;&#10;      &lt;Height&gt;429.448822&lt;/Height&gt;&#10;    &lt;/SubGrid&gt;&#10;    &lt;SubGrid&gt;&#10;      &lt;Left&gt;644.5804&lt;/Left&gt;&#10;      &lt;Top&gt;51.02362&lt;/Top&gt;&#10;      &lt;Width&gt;46.9133873&lt;/Width&gt;&#10;      &lt;Height&gt;429.448822&lt;/Height&gt;&#10;    &lt;/SubGrid&gt;&#10;    &lt;SubGrid&gt;&#10;      &lt;Left&gt;691.4938&lt;/Left&gt;&#10;      &lt;Top&gt;51.02362&lt;/Top&gt;&#10;      &lt;Width&gt;28.3464565&lt;/Width&gt;&#10;      &lt;Height&gt;429.448822&lt;/Height&gt;&#10;    &lt;/SubGrid&gt;&#10;    &lt;SubGrid&gt;&#10;      &lt;Left&gt;719.8222&lt;/Left&gt;&#10;      &lt;Top&gt;51.02362&lt;/Top&gt;&#10;      &lt;Width&gt;46.9133873&lt;/Width&gt;&#10;      &lt;Height&gt;429.448822&lt;/Height&gt;&#10;    &lt;/SubGrid&gt;&#10;    &lt;SubGrid&gt;&#10;      &lt;Left&gt;766.7356&lt;/Left&gt;&#10;      &lt;Top&gt;51.02362&lt;/Top&gt;&#10;      &lt;Width&gt;28.3464565&lt;/Width&gt;&#10;      &lt;Height&gt;429.448822&lt;/Height&gt;&#10;    &lt;/SubGrid&gt;&#10;    &lt;SubGrid&gt;&#10;      &lt;Left&gt;795.064&lt;/Left&gt;&#10;      &lt;Top&gt;51.02362&lt;/Top&gt;&#10;      &lt;Width&gt;46.9133873&lt;/Width&gt;&#10;      &lt;Height&gt;429.448822&lt;/Height&gt;&#10;    &lt;/SubGrid&gt;&#10;    &lt;SubGrid&gt;&#10;      &lt;Left&gt;841.9774&lt;/Left&gt;&#10;      &lt;Top&gt;51.02362&lt;/Top&gt;&#10;      &lt;Width&gt;28.3464565&lt;/Width&gt;&#10;      &lt;Height&gt;429.448822&lt;/Height&gt;&#10;    &lt;/SubGrid&gt;&#10;    &lt;SubGrid&gt;&#10;      &lt;Left&gt;870.305847&lt;/Left&gt;&#10;      &lt;Top&gt;51.02362&lt;/Top&gt;&#10;      &lt;Width&gt;46.9133873&lt;/Width&gt;&#10;      &lt;Height&gt;429.448822&lt;/Height&gt;&#10;    &lt;/SubGrid&gt;&#10;  &lt;/SubGrids&gt;&#10;  &lt;WorkArea&gt;&#10;    &lt;Top&gt;51.02362&lt;/Top&gt;&#10;    &lt;Left&gt;42.5196838&lt;/Left&gt;&#10;    &lt;Width&gt;874.960632&lt;/Width&gt;&#10;    &lt;Height&gt;429.4488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C1A165ED-B697-6FD2-3789-9CBF7D5481D5}"/>
              </a:ext>
            </a:extLst>
          </p:cNvPr>
          <p:cNvSpPr/>
          <p:nvPr userDrawn="1"/>
        </p:nvSpPr>
        <p:spPr>
          <a:xfrm>
            <a:off x="303213" y="639763"/>
            <a:ext cx="6251575" cy="10912475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3" name="Logo">
            <a:extLst>
              <a:ext uri="{FF2B5EF4-FFF2-40B4-BE49-F238E27FC236}">
                <a16:creationId xmlns:a16="http://schemas.microsoft.com/office/drawing/2014/main" id="{77DC515B-AD3B-D2A3-FD25-921CA5CEC34F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35" r:id="rId21"/>
    <p:sldLayoutId id="2147483936" r:id="rId22"/>
    <p:sldLayoutId id="2147483937" r:id="rId23"/>
    <p:sldLayoutId id="2147483960" r:id="rId24"/>
    <p:sldLayoutId id="2147483961" r:id="rId25"/>
    <p:sldLayoutId id="2147483962" r:id="rId26"/>
    <p:sldLayoutId id="2147483963" r:id="rId27"/>
    <p:sldLayoutId id="2147483964" r:id="rId28"/>
    <p:sldLayoutId id="2147483938" r:id="rId29"/>
    <p:sldLayoutId id="2147483939" r:id="rId30"/>
    <p:sldLayoutId id="2147483965" r:id="rId31"/>
    <p:sldLayoutId id="2147483966" r:id="rId32"/>
    <p:sldLayoutId id="2147483967" r:id="rId33"/>
    <p:sldLayoutId id="2147483968" r:id="rId34"/>
    <p:sldLayoutId id="2147483969" r:id="rId35"/>
  </p:sldLayoutIdLst>
  <p:hf hdr="0" ftr="0"/>
  <p:txStyles>
    <p:titleStyle>
      <a:lvl1pPr algn="l" defTabSz="514350" rtl="0" fontAlgn="base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2pPr>
      <a:lvl3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3pPr>
      <a:lvl4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4pPr>
      <a:lvl5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5pPr>
      <a:lvl6pPr marL="4572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6pPr>
      <a:lvl7pPr marL="9144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7pPr>
      <a:lvl8pPr marL="13716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8pPr>
      <a:lvl9pPr marL="18288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9pPr>
    </p:titleStyle>
    <p:bodyStyle>
      <a:lvl1pPr marL="1000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032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rtl="0" fontAlgn="base">
        <a:spcBef>
          <a:spcPts val="338"/>
        </a:spcBef>
        <a:spcAft>
          <a:spcPts val="338"/>
        </a:spcAft>
        <a:buFont typeface="Arial" panose="020B0604020202020204" pitchFamily="34" charset="0"/>
        <a:buChar char="​"/>
        <a:defRPr sz="900" b="1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514350" rtl="0" fontAlgn="base">
        <a:spcBef>
          <a:spcPct val="0"/>
        </a:spcBef>
        <a:spcAft>
          <a:spcPts val="675"/>
        </a:spcAft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" indent="-50626" algn="l" defTabSz="514356" rtl="0" eaLnBrk="1" latinLnBrk="0" hangingPunct="1">
        <a:lnSpc>
          <a:spcPct val="12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14356" rtl="0" eaLnBrk="1" latinLnBrk="0" hangingPunct="1">
        <a:lnSpc>
          <a:spcPct val="120000"/>
        </a:lnSpc>
        <a:spcBef>
          <a:spcPts val="338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514356" rtl="0" eaLnBrk="1" latinLnBrk="0" hangingPunct="1">
        <a:lnSpc>
          <a:spcPct val="12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6" rtl="0" eaLnBrk="1" latinLnBrk="0" hangingPunct="1">
        <a:lnSpc>
          <a:spcPct val="93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sz="33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nvas baggrund">
            <a:extLst>
              <a:ext uri="{FF2B5EF4-FFF2-40B4-BE49-F238E27FC236}">
                <a16:creationId xmlns:a16="http://schemas.microsoft.com/office/drawing/2014/main" id="{B76AC852-8010-B820-86D0-C297EF55E1C7}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25" dirty="0"/>
          </a:p>
        </p:txBody>
      </p:sp>
      <p:sp>
        <p:nvSpPr>
          <p:cNvPr id="2051" name="Title Placeholder 6">
            <a:extLst>
              <a:ext uri="{FF2B5EF4-FFF2-40B4-BE49-F238E27FC236}">
                <a16:creationId xmlns:a16="http://schemas.microsoft.com/office/drawing/2014/main" id="{AA207E15-6B2A-D2C1-C018-92461C3F1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1600200"/>
            <a:ext cx="62515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51A8C-D24A-B027-D67E-DCD58EC47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3814763"/>
            <a:ext cx="6249987" cy="741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 (Enter &amp; TAB to view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style, SHIFT+TAB to view </a:t>
            </a:r>
            <a:r>
              <a:rPr lang="da-DK" noProof="0" dirty="0" err="1"/>
              <a:t>previous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style)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</a:t>
            </a:r>
          </a:p>
          <a:p>
            <a:pPr lvl="6"/>
            <a:r>
              <a:rPr lang="da-DK" noProof="0" dirty="0"/>
              <a:t>Level 7, Small Header</a:t>
            </a:r>
          </a:p>
          <a:p>
            <a:pPr lvl="7"/>
            <a:r>
              <a:rPr lang="da-DK" noProof="0" dirty="0"/>
              <a:t>Level 8, Small Body</a:t>
            </a:r>
          </a:p>
          <a:p>
            <a:pPr lvl="8"/>
            <a:r>
              <a:rPr lang="da-DK" noProof="0" dirty="0"/>
              <a:t>Level 9, </a:t>
            </a:r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03042-7B33-2B6B-9B0A-6630B06E3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6413" y="639763"/>
            <a:ext cx="1208087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1906453-175C-4320-B863-E8B7D62CAC04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3B657-726D-D233-4F99-BC826691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113" y="639763"/>
            <a:ext cx="1949450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EF6BF-2290-3BD4-4735-EE8273CA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213" y="639763"/>
            <a:ext cx="203200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DD721B-6919-468D-BAB0-6C41D713266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89.43307&lt;/Left&gt;&#10;      &lt;Top&gt;51.02362&lt;/Top&gt;&#10;      &lt;Width&gt;28.3464565&lt;/Width&gt;&#10;      &lt;Height&gt;429.448822&lt;/Height&gt;&#10;    &lt;/SubGrid&gt;&#10;    &lt;SubGrid&gt;&#10;      &lt;Left&gt;42.5196838&lt;/Left&gt;&#10;      &lt;Top&gt;51.02362&lt;/Top&gt;&#10;      &lt;Width&gt;46.9133873&lt;/Width&gt;&#10;      &lt;Height&gt;429.448822&lt;/Height&gt;&#10;    &lt;/SubGrid&gt;&#10;    &lt;SubGrid&gt;&#10;      &lt;Left&gt;164.692917&lt;/Left&gt;&#10;      &lt;Top&gt;51.02362&lt;/Top&gt;&#10;      &lt;Width&gt;28.3464565&lt;/Width&gt;&#10;      &lt;Height&gt;429.448822&lt;/Height&gt;&#10;    &lt;/SubGrid&gt;&#10;    &lt;SubGrid&gt;&#10;      &lt;Left&gt;117.779526&lt;/Left&gt;&#10;      &lt;Top&gt;51.02362&lt;/Top&gt;&#10;      &lt;Width&gt;46.9133873&lt;/Width&gt;&#10;      &lt;Height&gt;429.448822&lt;/Height&gt;&#10;    &lt;/SubGrid&gt;&#10;    &lt;SubGrid&gt;&#10;      &lt;Left&gt;193.039368&lt;/Left&gt;&#10;      &lt;Top&gt;51.02362&lt;/Top&gt;&#10;      &lt;Width&gt;46.9133873&lt;/Width&gt;&#10;      &lt;Height&gt;429.448822&lt;/Height&gt;&#10;    &lt;/SubGrid&gt;&#10;    &lt;SubGrid&gt;&#10;      &lt;Left&gt;239.952759&lt;/Left&gt;&#10;      &lt;Top&gt;51.02362&lt;/Top&gt;&#10;      &lt;Width&gt;28.3464565&lt;/Width&gt;&#10;      &lt;Height&gt;429.448822&lt;/Height&gt;&#10;    &lt;/SubGrid&gt;&#10;    &lt;SubGrid&gt;&#10;      &lt;Left&gt;268.299225&lt;/Left&gt;&#10;      &lt;Top&gt;51.02362&lt;/Top&gt;&#10;      &lt;Width&gt;46.9133873&lt;/Width&gt;&#10;      &lt;Height&gt;429.448822&lt;/Height&gt;&#10;    &lt;/SubGrid&gt;&#10;    &lt;SubGrid&gt;&#10;      &lt;Left&gt;315.2126&lt;/Left&gt;&#10;      &lt;Top&gt;51.02362&lt;/Top&gt;&#10;      &lt;Width&gt;28.3464565&lt;/Width&gt;&#10;      &lt;Height&gt;429.448822&lt;/Height&gt;&#10;    &lt;/SubGrid&gt;&#10;    &lt;SubGrid&gt;&#10;      &lt;Left&gt;390.472443&lt;/Left&gt;&#10;      &lt;Top&gt;51.02362&lt;/Top&gt;&#10;      &lt;Width&gt;28.3464565&lt;/Width&gt;&#10;      &lt;Height&gt;429.448822&lt;/Height&gt;&#10;    &lt;/SubGrid&gt;&#10;    &lt;SubGrid&gt;&#10;      &lt;Left&gt;343.559052&lt;/Left&gt;&#10;      &lt;Top&gt;51.02362&lt;/Top&gt;&#10;      &lt;Width&gt;46.9133873&lt;/Width&gt;&#10;      &lt;Height&gt;429.448822&lt;/Height&gt;&#10;    &lt;/SubGrid&gt;&#10;    &lt;SubGrid&gt;&#10;      &lt;Left&gt;418.8189&lt;/Left&gt;&#10;      &lt;Top&gt;51.02362&lt;/Top&gt;&#10;      &lt;Width&gt;46.9133873&lt;/Width&gt;&#10;      &lt;Height&gt;429.448822&lt;/Height&gt;&#10;    &lt;/SubGrid&gt;&#10;    &lt;SubGrid&gt;&#10;      &lt;Left&gt;465.732269&lt;/Left&gt;&#10;      &lt;Top&gt;51.02362&lt;/Top&gt;&#10;      &lt;Width&gt;28.3464565&lt;/Width&gt;&#10;      &lt;Height&gt;429.448822&lt;/Height&gt;&#10;    &lt;/SubGrid&gt;&#10;    &lt;SubGrid&gt;&#10;      &lt;Left&gt;494.078735&lt;/Left&gt;&#10;      &lt;Top&gt;51.02362&lt;/Top&gt;&#10;      &lt;Width&gt;46.9133873&lt;/Width&gt;&#10;      &lt;Height&gt;429.448822&lt;/Height&gt;&#10;    &lt;/SubGrid&gt;&#10;    &lt;SubGrid&gt;&#10;      &lt;Left&gt;540.9921&lt;/Left&gt;&#10;      &lt;Top&gt;51.02362&lt;/Top&gt;&#10;      &lt;Width&gt;28.3464565&lt;/Width&gt;&#10;      &lt;Height&gt;429.448822&lt;/Height&gt;&#10;    &lt;/SubGrid&gt;&#10;    &lt;SubGrid&gt;&#10;      &lt;Left&gt;569.338562&lt;/Left&gt;&#10;      &lt;Top&gt;51.02362&lt;/Top&gt;&#10;      &lt;Width&gt;46.9133873&lt;/Width&gt;&#10;      &lt;Height&gt;429.448822&lt;/Height&gt;&#10;    &lt;/SubGrid&gt;&#10;    &lt;SubGrid&gt;&#10;      &lt;Left&gt;616.251953&lt;/Left&gt;&#10;      &lt;Top&gt;51.02362&lt;/Top&gt;&#10;      &lt;Width&gt;28.3464565&lt;/Width&gt;&#10;      &lt;Height&gt;429.448822&lt;/Height&gt;&#10;    &lt;/SubGrid&gt;&#10;    &lt;SubGrid&gt;&#10;      &lt;Left&gt;644.5804&lt;/Left&gt;&#10;      &lt;Top&gt;51.02362&lt;/Top&gt;&#10;      &lt;Width&gt;46.9133873&lt;/Width&gt;&#10;      &lt;Height&gt;429.448822&lt;/Height&gt;&#10;    &lt;/SubGrid&gt;&#10;    &lt;SubGrid&gt;&#10;      &lt;Left&gt;691.4938&lt;/Left&gt;&#10;      &lt;Top&gt;51.02362&lt;/Top&gt;&#10;      &lt;Width&gt;28.3464565&lt;/Width&gt;&#10;      &lt;Height&gt;429.448822&lt;/Height&gt;&#10;    &lt;/SubGrid&gt;&#10;    &lt;SubGrid&gt;&#10;      &lt;Left&gt;719.8222&lt;/Left&gt;&#10;      &lt;Top&gt;51.02362&lt;/Top&gt;&#10;      &lt;Width&gt;46.9133873&lt;/Width&gt;&#10;      &lt;Height&gt;429.448822&lt;/Height&gt;&#10;    &lt;/SubGrid&gt;&#10;    &lt;SubGrid&gt;&#10;      &lt;Left&gt;766.7356&lt;/Left&gt;&#10;      &lt;Top&gt;51.02362&lt;/Top&gt;&#10;      &lt;Width&gt;28.3464565&lt;/Width&gt;&#10;      &lt;Height&gt;429.448822&lt;/Height&gt;&#10;    &lt;/SubGrid&gt;&#10;    &lt;SubGrid&gt;&#10;      &lt;Left&gt;795.064&lt;/Left&gt;&#10;      &lt;Top&gt;51.02362&lt;/Top&gt;&#10;      &lt;Width&gt;46.9133873&lt;/Width&gt;&#10;      &lt;Height&gt;429.448822&lt;/Height&gt;&#10;    &lt;/SubGrid&gt;&#10;    &lt;SubGrid&gt;&#10;      &lt;Left&gt;841.9774&lt;/Left&gt;&#10;      &lt;Top&gt;51.02362&lt;/Top&gt;&#10;      &lt;Width&gt;28.3464565&lt;/Width&gt;&#10;      &lt;Height&gt;429.448822&lt;/Height&gt;&#10;    &lt;/SubGrid&gt;&#10;    &lt;SubGrid&gt;&#10;      &lt;Left&gt;870.305847&lt;/Left&gt;&#10;      &lt;Top&gt;51.02362&lt;/Top&gt;&#10;      &lt;Width&gt;46.9133873&lt;/Width&gt;&#10;      &lt;Height&gt;429.448822&lt;/Height&gt;&#10;    &lt;/SubGrid&gt;&#10;  &lt;/SubGrids&gt;&#10;  &lt;WorkArea&gt;&#10;    &lt;Top&gt;51.02362&lt;/Top&gt;&#10;    &lt;Left&gt;42.5196838&lt;/Left&gt;&#10;    &lt;Width&gt;874.960632&lt;/Width&gt;&#10;    &lt;Height&gt;429.4488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092E8030-7A13-9695-DEB3-C6491066E986}"/>
              </a:ext>
            </a:extLst>
          </p:cNvPr>
          <p:cNvSpPr/>
          <p:nvPr userDrawn="1"/>
        </p:nvSpPr>
        <p:spPr>
          <a:xfrm>
            <a:off x="303213" y="639763"/>
            <a:ext cx="6251575" cy="10912475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125" dirty="0"/>
          </a:p>
        </p:txBody>
      </p:sp>
      <p:sp>
        <p:nvSpPr>
          <p:cNvPr id="33" name="Logo">
            <a:extLst>
              <a:ext uri="{FF2B5EF4-FFF2-40B4-BE49-F238E27FC236}">
                <a16:creationId xmlns:a16="http://schemas.microsoft.com/office/drawing/2014/main" id="{D355B786-19FF-0D5B-1807-B05E5BAB4609}"/>
              </a:ext>
            </a:extLst>
          </p:cNvPr>
          <p:cNvSpPr/>
          <p:nvPr userDrawn="1"/>
        </p:nvSpPr>
        <p:spPr>
          <a:xfrm>
            <a:off x="6197600" y="639763"/>
            <a:ext cx="355600" cy="635000"/>
          </a:xfrm>
          <a:custGeom>
            <a:avLst/>
            <a:gdLst>
              <a:gd name="connsiteX0" fmla="*/ 3991223 w 5553123"/>
              <a:gd name="connsiteY0" fmla="*/ 1407246 h 3128654"/>
              <a:gd name="connsiteX1" fmla="*/ 3430346 w 5553123"/>
              <a:gd name="connsiteY1" fmla="*/ 1968030 h 3128654"/>
              <a:gd name="connsiteX2" fmla="*/ 3597555 w 5553123"/>
              <a:gd name="connsiteY2" fmla="*/ 1999879 h 3128654"/>
              <a:gd name="connsiteX3" fmla="*/ 4017277 w 5553123"/>
              <a:gd name="connsiteY3" fmla="*/ 1565700 h 3128654"/>
              <a:gd name="connsiteX4" fmla="*/ 4017243 w 5553123"/>
              <a:gd name="connsiteY4" fmla="*/ 1565803 h 3128654"/>
              <a:gd name="connsiteX5" fmla="*/ 3991223 w 5553123"/>
              <a:gd name="connsiteY5" fmla="*/ 1407246 h 3128654"/>
              <a:gd name="connsiteX6" fmla="*/ 3597692 w 5553123"/>
              <a:gd name="connsiteY6" fmla="*/ 1131487 h 3128654"/>
              <a:gd name="connsiteX7" fmla="*/ 3172031 w 5553123"/>
              <a:gd name="connsiteY7" fmla="*/ 1565700 h 3128654"/>
              <a:gd name="connsiteX8" fmla="*/ 3171997 w 5553123"/>
              <a:gd name="connsiteY8" fmla="*/ 1565803 h 3128654"/>
              <a:gd name="connsiteX9" fmla="*/ 3197296 w 5553123"/>
              <a:gd name="connsiteY9" fmla="*/ 1722061 h 3128654"/>
              <a:gd name="connsiteX10" fmla="*/ 3757830 w 5553123"/>
              <a:gd name="connsiteY10" fmla="*/ 1161723 h 3128654"/>
              <a:gd name="connsiteX11" fmla="*/ 3597692 w 5553123"/>
              <a:gd name="connsiteY11" fmla="*/ 1131487 h 3128654"/>
              <a:gd name="connsiteX12" fmla="*/ 2205438 w 5553123"/>
              <a:gd name="connsiteY12" fmla="*/ 837298 h 3128654"/>
              <a:gd name="connsiteX13" fmla="*/ 2590180 w 5553123"/>
              <a:gd name="connsiteY13" fmla="*/ 837298 h 3128654"/>
              <a:gd name="connsiteX14" fmla="*/ 2590180 w 5553123"/>
              <a:gd name="connsiteY14" fmla="*/ 2548651 h 3128654"/>
              <a:gd name="connsiteX15" fmla="*/ 2015984 w 5553123"/>
              <a:gd name="connsiteY15" fmla="*/ 3128654 h 3128654"/>
              <a:gd name="connsiteX16" fmla="*/ 1756572 w 5553123"/>
              <a:gd name="connsiteY16" fmla="*/ 3073262 h 3128654"/>
              <a:gd name="connsiteX17" fmla="*/ 1844038 w 5553123"/>
              <a:gd name="connsiteY17" fmla="*/ 2761571 h 3128654"/>
              <a:gd name="connsiteX18" fmla="*/ 1989724 w 5553123"/>
              <a:gd name="connsiteY18" fmla="*/ 2787791 h 3128654"/>
              <a:gd name="connsiteX19" fmla="*/ 2205438 w 5553123"/>
              <a:gd name="connsiteY19" fmla="*/ 2548857 h 3128654"/>
              <a:gd name="connsiteX20" fmla="*/ 4139105 w 5553123"/>
              <a:gd name="connsiteY20" fmla="*/ 780499 h 3128654"/>
              <a:gd name="connsiteX21" fmla="*/ 4378642 w 5553123"/>
              <a:gd name="connsiteY21" fmla="*/ 1020017 h 3128654"/>
              <a:gd name="connsiteX22" fmla="*/ 4263474 w 5553123"/>
              <a:gd name="connsiteY22" fmla="*/ 1135365 h 3128654"/>
              <a:gd name="connsiteX23" fmla="*/ 4390485 w 5553123"/>
              <a:gd name="connsiteY23" fmla="*/ 1565769 h 3128654"/>
              <a:gd name="connsiteX24" fmla="*/ 3597520 w 5553123"/>
              <a:gd name="connsiteY24" fmla="*/ 2335080 h 3128654"/>
              <a:gd name="connsiteX25" fmla="*/ 3173748 w 5553123"/>
              <a:gd name="connsiteY25" fmla="*/ 2224604 h 3128654"/>
              <a:gd name="connsiteX26" fmla="*/ 3050169 w 5553123"/>
              <a:gd name="connsiteY26" fmla="*/ 2348155 h 3128654"/>
              <a:gd name="connsiteX27" fmla="*/ 2810563 w 5553123"/>
              <a:gd name="connsiteY27" fmla="*/ 2108707 h 3128654"/>
              <a:gd name="connsiteX28" fmla="*/ 2925320 w 5553123"/>
              <a:gd name="connsiteY28" fmla="*/ 1993976 h 3128654"/>
              <a:gd name="connsiteX29" fmla="*/ 2798892 w 5553123"/>
              <a:gd name="connsiteY29" fmla="*/ 1565838 h 3128654"/>
              <a:gd name="connsiteX30" fmla="*/ 3597486 w 5553123"/>
              <a:gd name="connsiteY30" fmla="*/ 793644 h 3128654"/>
              <a:gd name="connsiteX31" fmla="*/ 4015526 w 5553123"/>
              <a:gd name="connsiteY31" fmla="*/ 904050 h 3128654"/>
              <a:gd name="connsiteX32" fmla="*/ 396379 w 5553123"/>
              <a:gd name="connsiteY32" fmla="*/ 435140 h 3128654"/>
              <a:gd name="connsiteX33" fmla="*/ 396379 w 5553123"/>
              <a:gd name="connsiteY33" fmla="*/ 1932956 h 3128654"/>
              <a:gd name="connsiteX34" fmla="*/ 846344 w 5553123"/>
              <a:gd name="connsiteY34" fmla="*/ 1932956 h 3128654"/>
              <a:gd name="connsiteX35" fmla="*/ 1601274 w 5553123"/>
              <a:gd name="connsiteY35" fmla="*/ 1184065 h 3128654"/>
              <a:gd name="connsiteX36" fmla="*/ 846344 w 5553123"/>
              <a:gd name="connsiteY36" fmla="*/ 435140 h 3128654"/>
              <a:gd name="connsiteX37" fmla="*/ 0 w 5553123"/>
              <a:gd name="connsiteY37" fmla="*/ 76739 h 3128654"/>
              <a:gd name="connsiteX38" fmla="*/ 820049 w 5553123"/>
              <a:gd name="connsiteY38" fmla="*/ 76739 h 3128654"/>
              <a:gd name="connsiteX39" fmla="*/ 2000502 w 5553123"/>
              <a:gd name="connsiteY39" fmla="*/ 1184065 h 3128654"/>
              <a:gd name="connsiteX40" fmla="*/ 820049 w 5553123"/>
              <a:gd name="connsiteY40" fmla="*/ 2291391 h 3128654"/>
              <a:gd name="connsiteX41" fmla="*/ 0 w 5553123"/>
              <a:gd name="connsiteY41" fmla="*/ 2291391 h 3128654"/>
              <a:gd name="connsiteX42" fmla="*/ 5214998 w 5553123"/>
              <a:gd name="connsiteY42" fmla="*/ 0 h 3128654"/>
              <a:gd name="connsiteX43" fmla="*/ 5474410 w 5553123"/>
              <a:gd name="connsiteY43" fmla="*/ 55393 h 3128654"/>
              <a:gd name="connsiteX44" fmla="*/ 5386944 w 5553123"/>
              <a:gd name="connsiteY44" fmla="*/ 367187 h 3128654"/>
              <a:gd name="connsiteX45" fmla="*/ 5241258 w 5553123"/>
              <a:gd name="connsiteY45" fmla="*/ 340932 h 3128654"/>
              <a:gd name="connsiteX46" fmla="*/ 5025544 w 5553123"/>
              <a:gd name="connsiteY46" fmla="*/ 579901 h 3128654"/>
              <a:gd name="connsiteX47" fmla="*/ 5025544 w 5553123"/>
              <a:gd name="connsiteY47" fmla="*/ 837299 h 3128654"/>
              <a:gd name="connsiteX48" fmla="*/ 5553123 w 5553123"/>
              <a:gd name="connsiteY48" fmla="*/ 837402 h 3128654"/>
              <a:gd name="connsiteX49" fmla="*/ 5553123 w 5553123"/>
              <a:gd name="connsiteY49" fmla="*/ 1152113 h 3128654"/>
              <a:gd name="connsiteX50" fmla="*/ 5025544 w 5553123"/>
              <a:gd name="connsiteY50" fmla="*/ 1152113 h 3128654"/>
              <a:gd name="connsiteX51" fmla="*/ 5025544 w 5553123"/>
              <a:gd name="connsiteY51" fmla="*/ 2291528 h 3128654"/>
              <a:gd name="connsiteX52" fmla="*/ 4640802 w 5553123"/>
              <a:gd name="connsiteY52" fmla="*/ 2291528 h 3128654"/>
              <a:gd name="connsiteX53" fmla="*/ 4640802 w 5553123"/>
              <a:gd name="connsiteY53" fmla="*/ 1152113 h 3128654"/>
              <a:gd name="connsiteX54" fmla="*/ 4423612 w 5553123"/>
              <a:gd name="connsiteY54" fmla="*/ 1152113 h 3128654"/>
              <a:gd name="connsiteX55" fmla="*/ 4423612 w 5553123"/>
              <a:gd name="connsiteY55" fmla="*/ 837402 h 3128654"/>
              <a:gd name="connsiteX56" fmla="*/ 4640802 w 5553123"/>
              <a:gd name="connsiteY56" fmla="*/ 837402 h 3128654"/>
              <a:gd name="connsiteX57" fmla="*/ 4640802 w 5553123"/>
              <a:gd name="connsiteY57" fmla="*/ 580004 h 3128654"/>
              <a:gd name="connsiteX58" fmla="*/ 5214998 w 5553123"/>
              <a:gd name="connsiteY58" fmla="*/ 0 h 3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53123" h="3128654">
                <a:moveTo>
                  <a:pt x="3991223" y="1407246"/>
                </a:moveTo>
                <a:lnTo>
                  <a:pt x="3430346" y="1968030"/>
                </a:lnTo>
                <a:cubicBezTo>
                  <a:pt x="3483553" y="1989213"/>
                  <a:pt x="3540297" y="2000023"/>
                  <a:pt x="3597555" y="1999879"/>
                </a:cubicBezTo>
                <a:cubicBezTo>
                  <a:pt x="3819070" y="1999879"/>
                  <a:pt x="4017277" y="1836826"/>
                  <a:pt x="4017277" y="1565700"/>
                </a:cubicBezTo>
                <a:lnTo>
                  <a:pt x="4017243" y="1565803"/>
                </a:lnTo>
                <a:cubicBezTo>
                  <a:pt x="4017518" y="1511866"/>
                  <a:pt x="4008729" y="1458269"/>
                  <a:pt x="3991223" y="1407246"/>
                </a:cubicBezTo>
                <a:close/>
                <a:moveTo>
                  <a:pt x="3597692" y="1131487"/>
                </a:moveTo>
                <a:cubicBezTo>
                  <a:pt x="3370204" y="1131487"/>
                  <a:pt x="3172031" y="1294574"/>
                  <a:pt x="3172031" y="1565700"/>
                </a:cubicBezTo>
                <a:lnTo>
                  <a:pt x="3171997" y="1565803"/>
                </a:lnTo>
                <a:cubicBezTo>
                  <a:pt x="3171757" y="1618927"/>
                  <a:pt x="3180304" y="1671724"/>
                  <a:pt x="3197296" y="1722061"/>
                </a:cubicBezTo>
                <a:lnTo>
                  <a:pt x="3757830" y="1161723"/>
                </a:lnTo>
                <a:cubicBezTo>
                  <a:pt x="3706819" y="1141649"/>
                  <a:pt x="3652513" y="1131391"/>
                  <a:pt x="3597692" y="1131487"/>
                </a:cubicBezTo>
                <a:close/>
                <a:moveTo>
                  <a:pt x="2205438" y="837298"/>
                </a:moveTo>
                <a:lnTo>
                  <a:pt x="2590180" y="837298"/>
                </a:lnTo>
                <a:lnTo>
                  <a:pt x="2590180" y="2548651"/>
                </a:lnTo>
                <a:cubicBezTo>
                  <a:pt x="2590180" y="2895520"/>
                  <a:pt x="2359911" y="3128654"/>
                  <a:pt x="2015984" y="3128654"/>
                </a:cubicBezTo>
                <a:cubicBezTo>
                  <a:pt x="1922717" y="3128654"/>
                  <a:pt x="1838202" y="3111014"/>
                  <a:pt x="1756572" y="3073262"/>
                </a:cubicBezTo>
                <a:lnTo>
                  <a:pt x="1844038" y="2761571"/>
                </a:lnTo>
                <a:cubicBezTo>
                  <a:pt x="1896456" y="2779074"/>
                  <a:pt x="1948909" y="2787791"/>
                  <a:pt x="1989724" y="2787791"/>
                </a:cubicBezTo>
                <a:cubicBezTo>
                  <a:pt x="2118006" y="2787791"/>
                  <a:pt x="2205438" y="2691627"/>
                  <a:pt x="2205438" y="2548857"/>
                </a:cubicBezTo>
                <a:close/>
                <a:moveTo>
                  <a:pt x="4139105" y="780499"/>
                </a:moveTo>
                <a:lnTo>
                  <a:pt x="4378642" y="1020017"/>
                </a:lnTo>
                <a:lnTo>
                  <a:pt x="4263474" y="1135365"/>
                </a:lnTo>
                <a:cubicBezTo>
                  <a:pt x="4343457" y="1255038"/>
                  <a:pt x="4390485" y="1401034"/>
                  <a:pt x="4390485" y="1565769"/>
                </a:cubicBezTo>
                <a:cubicBezTo>
                  <a:pt x="4390485" y="2023285"/>
                  <a:pt x="4028880" y="2335080"/>
                  <a:pt x="3597520" y="2335080"/>
                </a:cubicBezTo>
                <a:cubicBezTo>
                  <a:pt x="3442429" y="2335080"/>
                  <a:pt x="3296983" y="2295681"/>
                  <a:pt x="3173748" y="2224604"/>
                </a:cubicBezTo>
                <a:lnTo>
                  <a:pt x="3050169" y="2348155"/>
                </a:lnTo>
                <a:lnTo>
                  <a:pt x="2810563" y="2108707"/>
                </a:lnTo>
                <a:lnTo>
                  <a:pt x="2925320" y="1993976"/>
                </a:lnTo>
                <a:cubicBezTo>
                  <a:pt x="2845543" y="1875058"/>
                  <a:pt x="2798892" y="1729886"/>
                  <a:pt x="2798892" y="1565838"/>
                </a:cubicBezTo>
                <a:cubicBezTo>
                  <a:pt x="2798892" y="1108390"/>
                  <a:pt x="3160291" y="793644"/>
                  <a:pt x="3597486" y="793644"/>
                </a:cubicBezTo>
                <a:cubicBezTo>
                  <a:pt x="3749866" y="793644"/>
                  <a:pt x="3893424" y="833077"/>
                  <a:pt x="4015526" y="904050"/>
                </a:cubicBezTo>
                <a:close/>
                <a:moveTo>
                  <a:pt x="396379" y="435140"/>
                </a:moveTo>
                <a:lnTo>
                  <a:pt x="396379" y="1932956"/>
                </a:lnTo>
                <a:lnTo>
                  <a:pt x="846344" y="1932956"/>
                </a:lnTo>
                <a:cubicBezTo>
                  <a:pt x="1298059" y="1932956"/>
                  <a:pt x="1601274" y="1632830"/>
                  <a:pt x="1601274" y="1184065"/>
                </a:cubicBezTo>
                <a:cubicBezTo>
                  <a:pt x="1601274" y="735300"/>
                  <a:pt x="1298128" y="435140"/>
                  <a:pt x="846344" y="435140"/>
                </a:cubicBezTo>
                <a:close/>
                <a:moveTo>
                  <a:pt x="0" y="76739"/>
                </a:moveTo>
                <a:lnTo>
                  <a:pt x="820049" y="76739"/>
                </a:lnTo>
                <a:cubicBezTo>
                  <a:pt x="1528328" y="76739"/>
                  <a:pt x="2000502" y="519670"/>
                  <a:pt x="2000502" y="1184065"/>
                </a:cubicBezTo>
                <a:cubicBezTo>
                  <a:pt x="2000502" y="1848460"/>
                  <a:pt x="1528328" y="2291391"/>
                  <a:pt x="820049" y="2291391"/>
                </a:cubicBezTo>
                <a:lnTo>
                  <a:pt x="0" y="2291391"/>
                </a:lnTo>
                <a:close/>
                <a:moveTo>
                  <a:pt x="5214998" y="0"/>
                </a:moveTo>
                <a:cubicBezTo>
                  <a:pt x="5308265" y="0"/>
                  <a:pt x="5392780" y="17641"/>
                  <a:pt x="5474410" y="55393"/>
                </a:cubicBezTo>
                <a:lnTo>
                  <a:pt x="5386944" y="367187"/>
                </a:lnTo>
                <a:cubicBezTo>
                  <a:pt x="5334526" y="349684"/>
                  <a:pt x="5282074" y="340932"/>
                  <a:pt x="5241258" y="340932"/>
                </a:cubicBezTo>
                <a:cubicBezTo>
                  <a:pt x="5112976" y="340932"/>
                  <a:pt x="5025544" y="437131"/>
                  <a:pt x="5025544" y="579901"/>
                </a:cubicBezTo>
                <a:lnTo>
                  <a:pt x="5025544" y="837299"/>
                </a:lnTo>
                <a:lnTo>
                  <a:pt x="5553123" y="837402"/>
                </a:lnTo>
                <a:lnTo>
                  <a:pt x="5553123" y="1152113"/>
                </a:lnTo>
                <a:lnTo>
                  <a:pt x="5025544" y="1152113"/>
                </a:lnTo>
                <a:lnTo>
                  <a:pt x="5025544" y="2291528"/>
                </a:lnTo>
                <a:lnTo>
                  <a:pt x="4640802" y="2291528"/>
                </a:lnTo>
                <a:lnTo>
                  <a:pt x="4640802" y="1152113"/>
                </a:lnTo>
                <a:lnTo>
                  <a:pt x="4423612" y="1152113"/>
                </a:lnTo>
                <a:lnTo>
                  <a:pt x="4423612" y="837402"/>
                </a:lnTo>
                <a:lnTo>
                  <a:pt x="4640802" y="837402"/>
                </a:lnTo>
                <a:lnTo>
                  <a:pt x="4640802" y="580004"/>
                </a:lnTo>
                <a:cubicBezTo>
                  <a:pt x="4640802" y="233134"/>
                  <a:pt x="4871070" y="0"/>
                  <a:pt x="5214998" y="0"/>
                </a:cubicBezTo>
                <a:close/>
              </a:path>
            </a:pathLst>
          </a:custGeom>
          <a:solidFill>
            <a:srgbClr val="1D1D1B"/>
          </a:solidFill>
          <a:ln w="3432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013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</p:sldLayoutIdLst>
  <p:hf hdr="0" ftr="0"/>
  <p:txStyles>
    <p:titleStyle>
      <a:lvl1pPr algn="l" defTabSz="514350" rtl="0" fontAlgn="base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2pPr>
      <a:lvl3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3pPr>
      <a:lvl4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4pPr>
      <a:lvl5pPr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5pPr>
      <a:lvl6pPr marL="4572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6pPr>
      <a:lvl7pPr marL="9144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7pPr>
      <a:lvl8pPr marL="13716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8pPr>
      <a:lvl9pPr marL="1828800" algn="l" defTabSz="51435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Djoef Offc" charset="0"/>
        </a:defRPr>
      </a:lvl9pPr>
    </p:titleStyle>
    <p:bodyStyle>
      <a:lvl1pPr marL="1000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03213" indent="-100013" algn="l" defTabSz="514350" rtl="0" fontAlgn="base">
        <a:spcBef>
          <a:spcPct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rtl="0" fontAlgn="base">
        <a:spcBef>
          <a:spcPts val="338"/>
        </a:spcBef>
        <a:spcAft>
          <a:spcPts val="338"/>
        </a:spcAft>
        <a:buFont typeface="Arial" panose="020B0604020202020204" pitchFamily="34" charset="0"/>
        <a:buChar char="​"/>
        <a:defRPr sz="900" b="1" kern="1200">
          <a:solidFill>
            <a:schemeClr val="tx1"/>
          </a:solidFill>
          <a:latin typeface="+mj-lt"/>
          <a:ea typeface="+mn-ea"/>
          <a:cs typeface="+mn-cs"/>
        </a:defRPr>
      </a:lvl4pPr>
      <a:lvl5pPr algn="l" defTabSz="514350" rtl="0" fontAlgn="base">
        <a:spcBef>
          <a:spcPct val="0"/>
        </a:spcBef>
        <a:spcAft>
          <a:spcPts val="675"/>
        </a:spcAft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50625" indent="-50625" algn="l" defTabSz="514350" rtl="0" eaLnBrk="1" latinLnBrk="0" hangingPunct="1">
        <a:lnSpc>
          <a:spcPct val="12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20000"/>
        </a:lnSpc>
        <a:spcBef>
          <a:spcPts val="338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514350" rtl="0" eaLnBrk="1" latinLnBrk="0" hangingPunct="1">
        <a:lnSpc>
          <a:spcPct val="12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93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sz="33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213B444-C277-7138-3E78-A4D87DC6D6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DFA9-F8E8-92CA-3BAE-71B2BFDD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5FDB3-EC2D-4548-9FF8-4ED3774924E8}" type="slidenum">
              <a:rPr lang="da-DK"/>
              <a:pPr>
                <a:defRPr/>
              </a:pPr>
              <a:t>1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8D8183-8C1E-D7C6-9D0B-3B6A5D379843}"/>
              </a:ext>
            </a:extLst>
          </p:cNvPr>
          <p:cNvSpPr txBox="1"/>
          <p:nvPr/>
        </p:nvSpPr>
        <p:spPr>
          <a:xfrm flipH="1">
            <a:off x="1384300" y="5429250"/>
            <a:ext cx="4089400" cy="1371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98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 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3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Flowdiagrammer</a:t>
            </a:r>
          </a:p>
        </p:txBody>
      </p:sp>
      <p:sp>
        <p:nvSpPr>
          <p:cNvPr id="76805" name="Tekstfelt 6">
            <a:extLst>
              <a:ext uri="{FF2B5EF4-FFF2-40B4-BE49-F238E27FC236}">
                <a16:creationId xmlns:a16="http://schemas.microsoft.com/office/drawing/2014/main" id="{C0C745DE-0FFE-9035-5B11-400B9170BD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6806" name="Billede 7">
            <a:extLst>
              <a:ext uri="{FF2B5EF4-FFF2-40B4-BE49-F238E27FC236}">
                <a16:creationId xmlns:a16="http://schemas.microsoft.com/office/drawing/2014/main" id="{D2174CF2-9095-478A-DED8-B1816428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30B46-35A4-B061-BB65-5E34F4C2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18D49-8484-47EE-B3C8-73ACD2AA7831}" type="slidenum">
              <a:rPr lang="da-DK"/>
              <a:pPr>
                <a:defRPr/>
              </a:pPr>
              <a:t>10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52507F-BBAD-8F01-9EEE-3375602781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6020" name="Billede 5">
            <a:extLst>
              <a:ext uri="{FF2B5EF4-FFF2-40B4-BE49-F238E27FC236}">
                <a16:creationId xmlns:a16="http://schemas.microsoft.com/office/drawing/2014/main" id="{DF91B046-D5D5-0219-FB55-3DAB6409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kstfelt 2">
            <a:extLst>
              <a:ext uri="{FF2B5EF4-FFF2-40B4-BE49-F238E27FC236}">
                <a16:creationId xmlns:a16="http://schemas.microsoft.com/office/drawing/2014/main" id="{1A25EF08-7431-E08E-C59B-C14ED43A9F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6022" name="Billede 4">
            <a:extLst>
              <a:ext uri="{FF2B5EF4-FFF2-40B4-BE49-F238E27FC236}">
                <a16:creationId xmlns:a16="http://schemas.microsoft.com/office/drawing/2014/main" id="{6055159E-7BC4-B303-3D07-56101E9A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75"/>
            <a:ext cx="6858000" cy="78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6882-807B-67B7-CA7F-4B27FD29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86BF-F6D4-4B2F-8C44-26F4B0C16FBE}" type="slidenum">
              <a:rPr lang="da-DK"/>
              <a:pPr>
                <a:defRPr/>
              </a:pPr>
              <a:t>11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36B92F-A290-BB75-D4FD-2D4DBB8408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7044" name="Billede 5">
            <a:extLst>
              <a:ext uri="{FF2B5EF4-FFF2-40B4-BE49-F238E27FC236}">
                <a16:creationId xmlns:a16="http://schemas.microsoft.com/office/drawing/2014/main" id="{EB3FC739-A152-57C8-8D36-278B183F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kstfelt 2">
            <a:extLst>
              <a:ext uri="{FF2B5EF4-FFF2-40B4-BE49-F238E27FC236}">
                <a16:creationId xmlns:a16="http://schemas.microsoft.com/office/drawing/2014/main" id="{B91BFE4E-A043-AD1E-D55C-73C5EAEF1D4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7046" name="Billede 4">
            <a:extLst>
              <a:ext uri="{FF2B5EF4-FFF2-40B4-BE49-F238E27FC236}">
                <a16:creationId xmlns:a16="http://schemas.microsoft.com/office/drawing/2014/main" id="{F1F09F8E-54E3-6005-67AD-ACEB885E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600"/>
            <a:ext cx="6858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7D978-D291-E8A2-ED85-D032E5D3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8ECF4-2375-4290-AD98-54C19DBD1681}" type="slidenum">
              <a:rPr lang="da-DK"/>
              <a:pPr>
                <a:defRPr/>
              </a:pPr>
              <a:t>12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1DEAE73-AE8D-1D19-26CA-B64E07BCC6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8068" name="Billede 5">
            <a:extLst>
              <a:ext uri="{FF2B5EF4-FFF2-40B4-BE49-F238E27FC236}">
                <a16:creationId xmlns:a16="http://schemas.microsoft.com/office/drawing/2014/main" id="{9B9A0F8F-855D-5F87-8686-814620FB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kstfelt 2">
            <a:extLst>
              <a:ext uri="{FF2B5EF4-FFF2-40B4-BE49-F238E27FC236}">
                <a16:creationId xmlns:a16="http://schemas.microsoft.com/office/drawing/2014/main" id="{15D76295-22AF-C824-1B0A-727117DC2E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8070" name="Billede 4">
            <a:extLst>
              <a:ext uri="{FF2B5EF4-FFF2-40B4-BE49-F238E27FC236}">
                <a16:creationId xmlns:a16="http://schemas.microsoft.com/office/drawing/2014/main" id="{B1250219-DE39-0D0C-60C7-E0EA1B57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88"/>
            <a:ext cx="6858000" cy="962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48DA-5A56-0922-CEF0-799F5F9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282A4-68E7-405C-8EC5-1992E672525B}" type="slidenum">
              <a:rPr lang="da-DK"/>
              <a:pPr>
                <a:defRPr/>
              </a:pPr>
              <a:t>13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05A629-DA47-29E6-E491-F1A4D8CE46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9092" name="Billede 5">
            <a:extLst>
              <a:ext uri="{FF2B5EF4-FFF2-40B4-BE49-F238E27FC236}">
                <a16:creationId xmlns:a16="http://schemas.microsoft.com/office/drawing/2014/main" id="{A8BE835A-1DCC-0560-3C9C-787F4CCF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kstfelt 2">
            <a:extLst>
              <a:ext uri="{FF2B5EF4-FFF2-40B4-BE49-F238E27FC236}">
                <a16:creationId xmlns:a16="http://schemas.microsoft.com/office/drawing/2014/main" id="{F511E165-B26D-CB26-1F98-3B6AEEC786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9094" name="Billede 4">
            <a:extLst>
              <a:ext uri="{FF2B5EF4-FFF2-40B4-BE49-F238E27FC236}">
                <a16:creationId xmlns:a16="http://schemas.microsoft.com/office/drawing/2014/main" id="{4C48761E-D18C-C212-A398-8B7BFC1D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775"/>
            <a:ext cx="6858000" cy="79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AFA0-5241-268C-F14C-659D9512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D0A8C-EC98-41A8-AF81-CD1A9EF8A0BD}" type="slidenum">
              <a:rPr lang="da-DK"/>
              <a:pPr>
                <a:defRPr/>
              </a:pPr>
              <a:t>14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9BA46C-F97B-97C4-392D-DFB520E01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0116" name="Billede 5">
            <a:extLst>
              <a:ext uri="{FF2B5EF4-FFF2-40B4-BE49-F238E27FC236}">
                <a16:creationId xmlns:a16="http://schemas.microsoft.com/office/drawing/2014/main" id="{D7507A84-D62F-28BB-2ABE-E2C57557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kstfelt 2">
            <a:extLst>
              <a:ext uri="{FF2B5EF4-FFF2-40B4-BE49-F238E27FC236}">
                <a16:creationId xmlns:a16="http://schemas.microsoft.com/office/drawing/2014/main" id="{1B60BCCD-40DD-DCF6-1D4A-E87FEC06D2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0118" name="Billede 4">
            <a:extLst>
              <a:ext uri="{FF2B5EF4-FFF2-40B4-BE49-F238E27FC236}">
                <a16:creationId xmlns:a16="http://schemas.microsoft.com/office/drawing/2014/main" id="{E6F6BA29-2AFC-3B8F-E74B-428EF4F0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6858000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F9358-C01F-FE8F-2AB2-59F56E54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B984-7F35-43AE-9AC3-AC08D4B6F2BC}" type="slidenum">
              <a:rPr lang="da-DK"/>
              <a:pPr>
                <a:defRPr/>
              </a:pPr>
              <a:t>15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C09D00-0776-3BC7-48E5-BCDB950CD0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1140" name="Billede 5">
            <a:extLst>
              <a:ext uri="{FF2B5EF4-FFF2-40B4-BE49-F238E27FC236}">
                <a16:creationId xmlns:a16="http://schemas.microsoft.com/office/drawing/2014/main" id="{A966A24C-9605-CCD2-BDD9-B0B5C087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kstfelt 2">
            <a:extLst>
              <a:ext uri="{FF2B5EF4-FFF2-40B4-BE49-F238E27FC236}">
                <a16:creationId xmlns:a16="http://schemas.microsoft.com/office/drawing/2014/main" id="{7C04B6EE-7AF8-2BB4-E8EF-AA6885572B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1142" name="Billede 4">
            <a:extLst>
              <a:ext uri="{FF2B5EF4-FFF2-40B4-BE49-F238E27FC236}">
                <a16:creationId xmlns:a16="http://schemas.microsoft.com/office/drawing/2014/main" id="{F0CBCF6D-0BF9-C0AE-9236-D086A9A0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858000" cy="1060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F45F-2032-ADA3-EFF8-62AE6173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78A3A-369A-4E0B-B01E-3FEC67FC9BC8}" type="slidenum">
              <a:rPr lang="da-DK"/>
              <a:pPr>
                <a:defRPr/>
              </a:pPr>
              <a:t>16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C4CAE59-A02F-A8C3-EE87-776FCF3CD7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2164" name="Billede 5">
            <a:extLst>
              <a:ext uri="{FF2B5EF4-FFF2-40B4-BE49-F238E27FC236}">
                <a16:creationId xmlns:a16="http://schemas.microsoft.com/office/drawing/2014/main" id="{98E9B8EE-3985-BD17-2020-49A623FE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kstfelt 2">
            <a:extLst>
              <a:ext uri="{FF2B5EF4-FFF2-40B4-BE49-F238E27FC236}">
                <a16:creationId xmlns:a16="http://schemas.microsoft.com/office/drawing/2014/main" id="{55FDDED9-9345-436A-316E-2CA3D2CF6B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66" name="Billede 4">
            <a:extLst>
              <a:ext uri="{FF2B5EF4-FFF2-40B4-BE49-F238E27FC236}">
                <a16:creationId xmlns:a16="http://schemas.microsoft.com/office/drawing/2014/main" id="{AD403283-5C4A-00D9-745F-300059C5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338"/>
            <a:ext cx="6858000" cy="7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BF69-23DD-E432-A3EB-7D9DB51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5F41-675C-4C6C-AE3D-DFF8F3308A64}" type="slidenum">
              <a:rPr lang="da-DK"/>
              <a:pPr>
                <a:defRPr/>
              </a:pPr>
              <a:t>17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7FCED04-418C-470A-EFDA-7B5AB76A02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3188" name="Billede 5">
            <a:extLst>
              <a:ext uri="{FF2B5EF4-FFF2-40B4-BE49-F238E27FC236}">
                <a16:creationId xmlns:a16="http://schemas.microsoft.com/office/drawing/2014/main" id="{9CBE829B-269D-F80F-2D3A-C2C7B4A6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kstfelt 2">
            <a:extLst>
              <a:ext uri="{FF2B5EF4-FFF2-40B4-BE49-F238E27FC236}">
                <a16:creationId xmlns:a16="http://schemas.microsoft.com/office/drawing/2014/main" id="{5F731DCD-09EC-E818-66E3-6AD36BC0385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3190" name="Billede 4">
            <a:extLst>
              <a:ext uri="{FF2B5EF4-FFF2-40B4-BE49-F238E27FC236}">
                <a16:creationId xmlns:a16="http://schemas.microsoft.com/office/drawing/2014/main" id="{CF4B06F6-05B7-43B6-F4B0-6D2C853B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104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A6880-00BD-D9CF-78B2-7A6EE2FE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30C82-D188-4B39-B9B2-E2C2D8989C3D}" type="slidenum">
              <a:rPr lang="da-DK"/>
              <a:pPr>
                <a:defRPr/>
              </a:pPr>
              <a:t>18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5001AD-86F8-A4A5-0D28-1407C5506F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4212" name="Billede 5">
            <a:extLst>
              <a:ext uri="{FF2B5EF4-FFF2-40B4-BE49-F238E27FC236}">
                <a16:creationId xmlns:a16="http://schemas.microsoft.com/office/drawing/2014/main" id="{FE101DB9-2EAB-4104-791A-5A02C7EF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kstfelt 2">
            <a:extLst>
              <a:ext uri="{FF2B5EF4-FFF2-40B4-BE49-F238E27FC236}">
                <a16:creationId xmlns:a16="http://schemas.microsoft.com/office/drawing/2014/main" id="{00A5C44E-75D0-2451-4FA9-88203268E9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4214" name="Billede 4">
            <a:extLst>
              <a:ext uri="{FF2B5EF4-FFF2-40B4-BE49-F238E27FC236}">
                <a16:creationId xmlns:a16="http://schemas.microsoft.com/office/drawing/2014/main" id="{B9894E1F-EE10-07D8-9E9E-6A19FD1C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6858000" cy="103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F7D80-173B-F7E8-CDA5-A93EBDC3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B0617-29A8-4868-B496-C145F0DEA5C6}" type="slidenum">
              <a:rPr lang="da-DK"/>
              <a:pPr>
                <a:defRPr/>
              </a:pPr>
              <a:t>19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C23B7E-7EAB-980B-3952-FDDD8A6176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5236" name="Billede 5">
            <a:extLst>
              <a:ext uri="{FF2B5EF4-FFF2-40B4-BE49-F238E27FC236}">
                <a16:creationId xmlns:a16="http://schemas.microsoft.com/office/drawing/2014/main" id="{1EF48C3E-53B1-640F-28BA-F31B3BE9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kstfelt 2">
            <a:extLst>
              <a:ext uri="{FF2B5EF4-FFF2-40B4-BE49-F238E27FC236}">
                <a16:creationId xmlns:a16="http://schemas.microsoft.com/office/drawing/2014/main" id="{150A96CA-7CC4-006A-429C-48361F02652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5238" name="Billede 4">
            <a:extLst>
              <a:ext uri="{FF2B5EF4-FFF2-40B4-BE49-F238E27FC236}">
                <a16:creationId xmlns:a16="http://schemas.microsoft.com/office/drawing/2014/main" id="{8C990798-A275-4DD5-4383-34CA477E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6858000" cy="97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E799-6F7E-3AFF-9EA5-6285C85D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41FA1-6029-497F-BCE3-A2184E5B0EF8}" type="slidenum">
              <a:rPr lang="da-DK"/>
              <a:pPr>
                <a:defRPr/>
              </a:pPr>
              <a:t>2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F71EE1-09EC-01DC-0C8C-F612ED6474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77828" name="Billede 5">
            <a:extLst>
              <a:ext uri="{FF2B5EF4-FFF2-40B4-BE49-F238E27FC236}">
                <a16:creationId xmlns:a16="http://schemas.microsoft.com/office/drawing/2014/main" id="{5023946A-BEED-1F9C-F059-CC2474E3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kstfelt 2">
            <a:extLst>
              <a:ext uri="{FF2B5EF4-FFF2-40B4-BE49-F238E27FC236}">
                <a16:creationId xmlns:a16="http://schemas.microsoft.com/office/drawing/2014/main" id="{09C933E0-F01F-C2DF-4CE8-A772B1C0FD9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3823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7830" name="Billede 6">
            <a:extLst>
              <a:ext uri="{FF2B5EF4-FFF2-40B4-BE49-F238E27FC236}">
                <a16:creationId xmlns:a16="http://schemas.microsoft.com/office/drawing/2014/main" id="{38433567-F36E-9877-065F-D551CF40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6858000" cy="1047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5F583-199A-3CF9-3A9C-B29B6093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FA83E-B3BF-4098-8880-35097E92BF77}" type="slidenum">
              <a:rPr lang="da-DK"/>
              <a:pPr>
                <a:defRPr/>
              </a:pPr>
              <a:t>20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21714DE-381D-13AC-28EF-0C5002A8B9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96260" name="Billede 5">
            <a:extLst>
              <a:ext uri="{FF2B5EF4-FFF2-40B4-BE49-F238E27FC236}">
                <a16:creationId xmlns:a16="http://schemas.microsoft.com/office/drawing/2014/main" id="{97C003C3-0BEF-EE76-2ED5-DE5CA072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kstfelt 2">
            <a:extLst>
              <a:ext uri="{FF2B5EF4-FFF2-40B4-BE49-F238E27FC236}">
                <a16:creationId xmlns:a16="http://schemas.microsoft.com/office/drawing/2014/main" id="{C3ED90E4-6860-77D2-12C0-63E6B553D1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6262" name="Billede 4">
            <a:extLst>
              <a:ext uri="{FF2B5EF4-FFF2-40B4-BE49-F238E27FC236}">
                <a16:creationId xmlns:a16="http://schemas.microsoft.com/office/drawing/2014/main" id="{CED64460-35FC-6B6A-D5D8-29CE8C6D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6858000" cy="10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8F408-E62C-2FD8-41DC-C16FB285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0519B-5EA6-45BE-9007-C0AC5B3A149E}" type="slidenum">
              <a:rPr lang="da-DK"/>
              <a:pPr>
                <a:defRPr/>
              </a:pPr>
              <a:t>3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2900937-DB37-E61C-B142-9B8C702823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78852" name="Billede 5">
            <a:extLst>
              <a:ext uri="{FF2B5EF4-FFF2-40B4-BE49-F238E27FC236}">
                <a16:creationId xmlns:a16="http://schemas.microsoft.com/office/drawing/2014/main" id="{C8AF40C8-2316-CE87-2055-5AC236C2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kstfelt 2">
            <a:extLst>
              <a:ext uri="{FF2B5EF4-FFF2-40B4-BE49-F238E27FC236}">
                <a16:creationId xmlns:a16="http://schemas.microsoft.com/office/drawing/2014/main" id="{9C844ECB-6C59-DC4F-82AE-AEF161038D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8854" name="Billede 7">
            <a:extLst>
              <a:ext uri="{FF2B5EF4-FFF2-40B4-BE49-F238E27FC236}">
                <a16:creationId xmlns:a16="http://schemas.microsoft.com/office/drawing/2014/main" id="{CA8A53B0-1A77-252B-2291-DF7650DA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685800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5047-8811-BDA2-53BE-D23CEAF1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C8985-394A-4158-89BE-78D431F1384B}" type="slidenum">
              <a:rPr lang="da-DK"/>
              <a:pPr>
                <a:defRPr/>
              </a:pPr>
              <a:t>4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F73D62-7CAD-4F9C-60B1-2833932992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79876" name="Billede 5">
            <a:extLst>
              <a:ext uri="{FF2B5EF4-FFF2-40B4-BE49-F238E27FC236}">
                <a16:creationId xmlns:a16="http://schemas.microsoft.com/office/drawing/2014/main" id="{171A69EB-61B9-9A2B-CE9D-6DC61A2C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Billede 4">
            <a:extLst>
              <a:ext uri="{FF2B5EF4-FFF2-40B4-BE49-F238E27FC236}">
                <a16:creationId xmlns:a16="http://schemas.microsoft.com/office/drawing/2014/main" id="{23A32229-4332-68E4-AA6A-D42483A4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6710363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kstfelt 2">
            <a:extLst>
              <a:ext uri="{FF2B5EF4-FFF2-40B4-BE49-F238E27FC236}">
                <a16:creationId xmlns:a16="http://schemas.microsoft.com/office/drawing/2014/main" id="{D512FAC6-C971-FCFB-54DD-E58B6F39AA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2ED6A-3A55-6B80-89EE-CC4A0345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AEED-C4C4-4309-B845-CD6E1311C39A}" type="slidenum">
              <a:rPr lang="da-DK"/>
              <a:pPr>
                <a:defRPr/>
              </a:pPr>
              <a:t>5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81A53D2-0893-1845-E56D-F32E2A9B6C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0900" name="Billede 5">
            <a:extLst>
              <a:ext uri="{FF2B5EF4-FFF2-40B4-BE49-F238E27FC236}">
                <a16:creationId xmlns:a16="http://schemas.microsoft.com/office/drawing/2014/main" id="{63FB1A6D-5C52-A4A8-BC37-2F030576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kstfelt 2">
            <a:extLst>
              <a:ext uri="{FF2B5EF4-FFF2-40B4-BE49-F238E27FC236}">
                <a16:creationId xmlns:a16="http://schemas.microsoft.com/office/drawing/2014/main" id="{3F7F00AE-5802-E308-AD79-C18B632CC0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0902" name="Billede 4">
            <a:extLst>
              <a:ext uri="{FF2B5EF4-FFF2-40B4-BE49-F238E27FC236}">
                <a16:creationId xmlns:a16="http://schemas.microsoft.com/office/drawing/2014/main" id="{0ACF8EA8-0A53-07AD-7D22-34E73260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863"/>
            <a:ext cx="6858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85EE4-B013-C92D-19D7-EE5A5C01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A71FD-FE12-4F39-9158-6EF141388E28}" type="slidenum">
              <a:rPr lang="da-DK"/>
              <a:pPr>
                <a:defRPr/>
              </a:pPr>
              <a:t>6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B987F69-1741-DCF5-0ED4-0A7F8F46D3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1924" name="Billede 5">
            <a:extLst>
              <a:ext uri="{FF2B5EF4-FFF2-40B4-BE49-F238E27FC236}">
                <a16:creationId xmlns:a16="http://schemas.microsoft.com/office/drawing/2014/main" id="{936728CD-26CE-98A8-10DA-BD471B1C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kstfelt 2">
            <a:extLst>
              <a:ext uri="{FF2B5EF4-FFF2-40B4-BE49-F238E27FC236}">
                <a16:creationId xmlns:a16="http://schemas.microsoft.com/office/drawing/2014/main" id="{4560D39F-47D0-AF77-C17F-8EDB27245E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26" name="Billede 4">
            <a:extLst>
              <a:ext uri="{FF2B5EF4-FFF2-40B4-BE49-F238E27FC236}">
                <a16:creationId xmlns:a16="http://schemas.microsoft.com/office/drawing/2014/main" id="{46D2F99C-7FDF-AFAA-4B43-DFC37713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25"/>
            <a:ext cx="6858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573A0-4253-7F2E-71BE-5065FFF8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00E30-8E3C-44C7-B294-A32C2E841548}" type="slidenum">
              <a:rPr lang="da-DK"/>
              <a:pPr>
                <a:defRPr/>
              </a:pPr>
              <a:t>7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3B2D203-79D5-0552-F415-ABA44ED55F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2948" name="Billede 5">
            <a:extLst>
              <a:ext uri="{FF2B5EF4-FFF2-40B4-BE49-F238E27FC236}">
                <a16:creationId xmlns:a16="http://schemas.microsoft.com/office/drawing/2014/main" id="{0AD7CEBD-8A9D-5362-DFEF-DAFCB8E6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kstfelt 2">
            <a:extLst>
              <a:ext uri="{FF2B5EF4-FFF2-40B4-BE49-F238E27FC236}">
                <a16:creationId xmlns:a16="http://schemas.microsoft.com/office/drawing/2014/main" id="{324C164B-609A-1CB7-D3EF-CAEBA160B4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950" name="Billede 4">
            <a:extLst>
              <a:ext uri="{FF2B5EF4-FFF2-40B4-BE49-F238E27FC236}">
                <a16:creationId xmlns:a16="http://schemas.microsoft.com/office/drawing/2014/main" id="{9977D0AB-1419-71E5-CCAE-646B940D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6742113" cy="1057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3CB6-5753-BC7D-AAD9-ABF7B115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0518D-360D-4EF0-B5E5-0A139C676354}" type="slidenum">
              <a:rPr lang="da-DK"/>
              <a:pPr>
                <a:defRPr/>
              </a:pPr>
              <a:t>8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65E26E-4925-65F5-0ABC-08D68A6C13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3972" name="Billede 5">
            <a:extLst>
              <a:ext uri="{FF2B5EF4-FFF2-40B4-BE49-F238E27FC236}">
                <a16:creationId xmlns:a16="http://schemas.microsoft.com/office/drawing/2014/main" id="{AA344CF8-DF2C-E06C-614D-27103C74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kstfelt 2">
            <a:extLst>
              <a:ext uri="{FF2B5EF4-FFF2-40B4-BE49-F238E27FC236}">
                <a16:creationId xmlns:a16="http://schemas.microsoft.com/office/drawing/2014/main" id="{EE7FA443-A46C-733A-5654-96FFE817FD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3974" name="Billede 4">
            <a:extLst>
              <a:ext uri="{FF2B5EF4-FFF2-40B4-BE49-F238E27FC236}">
                <a16:creationId xmlns:a16="http://schemas.microsoft.com/office/drawing/2014/main" id="{C9EE21A0-6880-E4F5-4DBE-DF35271B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763"/>
            <a:ext cx="6858000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4E3E0-F545-B00D-2F85-58C9B95B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4F0B1-A78F-4E67-828B-1051E33E826C}" type="slidenum">
              <a:rPr lang="da-DK"/>
              <a:pPr>
                <a:defRPr/>
              </a:pPr>
              <a:t>9</a:t>
            </a:fld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34016A-B010-8005-B16D-B8CBC0A7F6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D256A5-6A5C-4283-943F-D274EC5F677C}" type="datetime2">
              <a:rPr lang="da-DK"/>
              <a:pPr>
                <a:defRPr/>
              </a:pPr>
              <a:t>12. februar 2025</a:t>
            </a:fld>
            <a:endParaRPr lang="da-DK" dirty="0"/>
          </a:p>
        </p:txBody>
      </p:sp>
      <p:pic>
        <p:nvPicPr>
          <p:cNvPr id="84996" name="Billede 5">
            <a:extLst>
              <a:ext uri="{FF2B5EF4-FFF2-40B4-BE49-F238E27FC236}">
                <a16:creationId xmlns:a16="http://schemas.microsoft.com/office/drawing/2014/main" id="{B5DFED5D-4D7C-B863-776B-B8FA65A2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kstfelt 2">
            <a:extLst>
              <a:ext uri="{FF2B5EF4-FFF2-40B4-BE49-F238E27FC236}">
                <a16:creationId xmlns:a16="http://schemas.microsoft.com/office/drawing/2014/main" id="{86A43069-AB2D-959D-C31E-7FEA0108F4C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04988" y="11293475"/>
            <a:ext cx="3248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Djoef Offc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Djoef Offc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Djoef Offc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Djoef Offc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Djoef Offc" charset="0"/>
              </a:defRPr>
            </a:lvl5pPr>
            <a:lvl6pPr marL="25146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6pPr>
            <a:lvl7pPr marL="29718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7pPr>
            <a:lvl8pPr marL="34290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8pPr>
            <a:lvl9pPr marL="3886200" indent="-2286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joef Offc" charset="0"/>
              </a:defRPr>
            </a:lvl9pPr>
          </a:lstStyle>
          <a:p>
            <a:pPr algn="ctr" eaLnBrk="1" hangingPunct="1"/>
            <a:r>
              <a:rPr lang="da-DK" altLang="da-DK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Erhvervsret til markedsføring og salg</a:t>
            </a:r>
          </a:p>
          <a:p>
            <a:pPr algn="ctr" eaLnBrk="1" hangingPunct="1"/>
            <a:r>
              <a:rPr lang="da-DK" altLang="en-U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Louise Kragh Ottesen</a:t>
            </a:r>
            <a:endParaRPr lang="da-DK" altLang="da-DK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4998" name="Billede 4">
            <a:extLst>
              <a:ext uri="{FF2B5EF4-FFF2-40B4-BE49-F238E27FC236}">
                <a16:creationId xmlns:a16="http://schemas.microsoft.com/office/drawing/2014/main" id="{F79FC08F-D704-86B1-39BC-91D4651B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52475"/>
            <a:ext cx="6480175" cy="101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02856208976232"/>
</p:tagLst>
</file>

<file path=ppt/theme/theme1.xml><?xml version="1.0" encoding="utf-8"?>
<a:theme xmlns:a="http://schemas.openxmlformats.org/drawingml/2006/main" name="Djøf PowerPoint skabelon">
  <a:themeElements>
    <a:clrScheme name="DJØF">
      <a:dk1>
        <a:srgbClr val="000000"/>
      </a:dk1>
      <a:lt1>
        <a:srgbClr val="FFFFFF"/>
      </a:lt1>
      <a:dk2>
        <a:srgbClr val="06235F"/>
      </a:dk2>
      <a:lt2>
        <a:srgbClr val="F5F5F2"/>
      </a:lt2>
      <a:accent1>
        <a:srgbClr val="0054CE"/>
      </a:accent1>
      <a:accent2>
        <a:srgbClr val="06235F"/>
      </a:accent2>
      <a:accent3>
        <a:srgbClr val="BCD0D4"/>
      </a:accent3>
      <a:accent4>
        <a:srgbClr val="E6CDA3"/>
      </a:accent4>
      <a:accent5>
        <a:srgbClr val="FFFF78"/>
      </a:accent5>
      <a:accent6>
        <a:srgbClr val="FF466C"/>
      </a:accent6>
      <a:hlink>
        <a:srgbClr val="0054CE"/>
      </a:hlink>
      <a:folHlink>
        <a:srgbClr val="E6CDA3"/>
      </a:folHlink>
    </a:clrScheme>
    <a:fontScheme name="Djøf">
      <a:majorFont>
        <a:latin typeface="Djoef Offc"/>
        <a:ea typeface=""/>
        <a:cs typeface=""/>
      </a:majorFont>
      <a:minorFont>
        <a:latin typeface="Djoef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custClrLst>
    <a:custClr name="Hav Signal">
      <a:srgbClr val="0054CE"/>
    </a:custClr>
    <a:custClr name="Hav">
      <a:srgbClr val="06235F"/>
    </a:custClr>
    <a:custClr name="Kanvas">
      <a:srgbClr val="F5F5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av Lys">
      <a:srgbClr val="BCD0D4"/>
    </a:custClr>
    <a:custClr name="Sand">
      <a:srgbClr val="E6CDA3"/>
    </a:custClr>
    <a:custClr name="Sand Lys">
      <a:srgbClr val="EBE0C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and Signal">
      <a:srgbClr val="FFFF78"/>
    </a:custClr>
    <a:custClr name="Jord Signal">
      <a:srgbClr val="FF466C"/>
    </a:custClr>
    <a:custClr name="Skov Signal">
      <a:srgbClr val="CBFF9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Jord">
      <a:srgbClr val="A48471"/>
    </a:custClr>
    <a:custClr name="Jord Lys">
      <a:srgbClr val="CEB7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v">
      <a:srgbClr val="2F4441"/>
    </a:custClr>
    <a:custClr name="Skov Lys">
      <a:srgbClr val="B2C9A7"/>
    </a:custClr>
  </a:custClrLst>
  <a:extLst>
    <a:ext uri="{05A4C25C-085E-4340-85A3-A5531E510DB2}">
      <thm15:themeFamily xmlns:thm15="http://schemas.microsoft.com/office/thememl/2012/main" name="Præsentation2" id="{D9CFB698-3C47-412E-AC52-9FE093FC8D7C}" vid="{EC7C86FC-CAD7-4BC4-988A-69CDFEA11610}"/>
    </a:ext>
  </a:extLst>
</a:theme>
</file>

<file path=ppt/theme/theme2.xml><?xml version="1.0" encoding="utf-8"?>
<a:theme xmlns:a="http://schemas.openxmlformats.org/drawingml/2006/main" name="1_Djøf PowerPoint skabelon">
  <a:themeElements>
    <a:clrScheme name="DJØF">
      <a:dk1>
        <a:srgbClr val="000000"/>
      </a:dk1>
      <a:lt1>
        <a:srgbClr val="FFFFFF"/>
      </a:lt1>
      <a:dk2>
        <a:srgbClr val="06235F"/>
      </a:dk2>
      <a:lt2>
        <a:srgbClr val="F5F5F2"/>
      </a:lt2>
      <a:accent1>
        <a:srgbClr val="0054CE"/>
      </a:accent1>
      <a:accent2>
        <a:srgbClr val="06235F"/>
      </a:accent2>
      <a:accent3>
        <a:srgbClr val="BCD0D4"/>
      </a:accent3>
      <a:accent4>
        <a:srgbClr val="E6CDA3"/>
      </a:accent4>
      <a:accent5>
        <a:srgbClr val="FFFF78"/>
      </a:accent5>
      <a:accent6>
        <a:srgbClr val="FF466C"/>
      </a:accent6>
      <a:hlink>
        <a:srgbClr val="0054CE"/>
      </a:hlink>
      <a:folHlink>
        <a:srgbClr val="E6CDA3"/>
      </a:folHlink>
    </a:clrScheme>
    <a:fontScheme name="Djøf">
      <a:majorFont>
        <a:latin typeface="Djoef Offc"/>
        <a:ea typeface=""/>
        <a:cs typeface=""/>
      </a:majorFont>
      <a:minorFont>
        <a:latin typeface="Djoef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custClrLst>
    <a:custClr name="Hav Signal">
      <a:srgbClr val="0054CE"/>
    </a:custClr>
    <a:custClr name="Hav">
      <a:srgbClr val="06235F"/>
    </a:custClr>
    <a:custClr name="Kanvas">
      <a:srgbClr val="F5F5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av Lys">
      <a:srgbClr val="BCD0D4"/>
    </a:custClr>
    <a:custClr name="Sand">
      <a:srgbClr val="E6CDA3"/>
    </a:custClr>
    <a:custClr name="Sand Lys">
      <a:srgbClr val="EBE0C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and Signal">
      <a:srgbClr val="FFFF78"/>
    </a:custClr>
    <a:custClr name="Jord Signal">
      <a:srgbClr val="FF466C"/>
    </a:custClr>
    <a:custClr name="Skov Signal">
      <a:srgbClr val="CBFF9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Jord">
      <a:srgbClr val="A48471"/>
    </a:custClr>
    <a:custClr name="Jord Lys">
      <a:srgbClr val="CEB7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v">
      <a:srgbClr val="2F4441"/>
    </a:custClr>
    <a:custClr name="Skov Lys">
      <a:srgbClr val="B2C9A7"/>
    </a:custClr>
  </a:custClrLst>
  <a:extLst>
    <a:ext uri="{05A4C25C-085E-4340-85A3-A5531E510DB2}">
      <thm15:themeFamily xmlns:thm15="http://schemas.microsoft.com/office/thememl/2012/main" name="Præsentation2" id="{D9CFB698-3C47-412E-AC52-9FE093FC8D7C}" vid="{EC7C86FC-CAD7-4BC4-988A-69CDFEA11610}"/>
    </a:ext>
  </a:extLst>
</a:theme>
</file>

<file path=ppt/theme/theme3.xml><?xml version="1.0" encoding="utf-8"?>
<a:theme xmlns:a="http://schemas.openxmlformats.org/drawingml/2006/main" name="Office-tema">
  <a:themeElements>
    <a:clrScheme name="DJØF">
      <a:dk1>
        <a:srgbClr val="000000"/>
      </a:dk1>
      <a:lt1>
        <a:srgbClr val="FFFFFF"/>
      </a:lt1>
      <a:dk2>
        <a:srgbClr val="06235F"/>
      </a:dk2>
      <a:lt2>
        <a:srgbClr val="F5F5F2"/>
      </a:lt2>
      <a:accent1>
        <a:srgbClr val="0054CE"/>
      </a:accent1>
      <a:accent2>
        <a:srgbClr val="06235F"/>
      </a:accent2>
      <a:accent3>
        <a:srgbClr val="BCD0D4"/>
      </a:accent3>
      <a:accent4>
        <a:srgbClr val="E6CDA3"/>
      </a:accent4>
      <a:accent5>
        <a:srgbClr val="FFFF78"/>
      </a:accent5>
      <a:accent6>
        <a:srgbClr val="FF466C"/>
      </a:accent6>
      <a:hlink>
        <a:srgbClr val="0054CE"/>
      </a:hlink>
      <a:folHlink>
        <a:srgbClr val="E6CDA3"/>
      </a:folHlink>
    </a:clrScheme>
    <a:fontScheme name="Djøf">
      <a:majorFont>
        <a:latin typeface="Djoef Offc"/>
        <a:ea typeface=""/>
        <a:cs typeface=""/>
      </a:majorFont>
      <a:minorFont>
        <a:latin typeface="Djoef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av Signal">
      <a:srgbClr val="0054CE"/>
    </a:custClr>
    <a:custClr name="Hav">
      <a:srgbClr val="06235F"/>
    </a:custClr>
    <a:custClr name="Kanvas">
      <a:srgbClr val="F5F5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av Lys">
      <a:srgbClr val="BCD0D4"/>
    </a:custClr>
    <a:custClr name="Sand">
      <a:srgbClr val="E6CDA3"/>
    </a:custClr>
    <a:custClr name="Sand Lys">
      <a:srgbClr val="EBE0C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and Signal">
      <a:srgbClr val="FFFF78"/>
    </a:custClr>
    <a:custClr name="Jord Signal">
      <a:srgbClr val="FF466C"/>
    </a:custClr>
    <a:custClr name="Skov Signal">
      <a:srgbClr val="CBFF9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Jord">
      <a:srgbClr val="A48471"/>
    </a:custClr>
    <a:custClr name="Jord Lys">
      <a:srgbClr val="CEB7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v">
      <a:srgbClr val="2F4441"/>
    </a:custClr>
    <a:custClr name="Skov Lys">
      <a:srgbClr val="B2C9A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JØF">
      <a:dk1>
        <a:srgbClr val="000000"/>
      </a:dk1>
      <a:lt1>
        <a:srgbClr val="FFFFFF"/>
      </a:lt1>
      <a:dk2>
        <a:srgbClr val="06235F"/>
      </a:dk2>
      <a:lt2>
        <a:srgbClr val="F5F5F2"/>
      </a:lt2>
      <a:accent1>
        <a:srgbClr val="0054CE"/>
      </a:accent1>
      <a:accent2>
        <a:srgbClr val="06235F"/>
      </a:accent2>
      <a:accent3>
        <a:srgbClr val="BCD0D4"/>
      </a:accent3>
      <a:accent4>
        <a:srgbClr val="E6CDA3"/>
      </a:accent4>
      <a:accent5>
        <a:srgbClr val="FFFF78"/>
      </a:accent5>
      <a:accent6>
        <a:srgbClr val="FF466C"/>
      </a:accent6>
      <a:hlink>
        <a:srgbClr val="0054CE"/>
      </a:hlink>
      <a:folHlink>
        <a:srgbClr val="E6CDA3"/>
      </a:folHlink>
    </a:clrScheme>
    <a:fontScheme name="Djøf">
      <a:majorFont>
        <a:latin typeface="Djoef Offc"/>
        <a:ea typeface=""/>
        <a:cs typeface=""/>
      </a:majorFont>
      <a:minorFont>
        <a:latin typeface="Djoef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av Signal">
      <a:srgbClr val="0054CE"/>
    </a:custClr>
    <a:custClr name="Hav">
      <a:srgbClr val="06235F"/>
    </a:custClr>
    <a:custClr name="Kanvas">
      <a:srgbClr val="F5F5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Hav Lys">
      <a:srgbClr val="BCD0D4"/>
    </a:custClr>
    <a:custClr name="Sand">
      <a:srgbClr val="E6CDA3"/>
    </a:custClr>
    <a:custClr name="Sand Lys">
      <a:srgbClr val="EBE0C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and Signal">
      <a:srgbClr val="FFFF78"/>
    </a:custClr>
    <a:custClr name="Jord Signal">
      <a:srgbClr val="FF466C"/>
    </a:custClr>
    <a:custClr name="Skov Signal">
      <a:srgbClr val="CBFF9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Jord">
      <a:srgbClr val="A48471"/>
    </a:custClr>
    <a:custClr name="Jord Lys">
      <a:srgbClr val="CEB7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v">
      <a:srgbClr val="2F4441"/>
    </a:custClr>
    <a:custClr name="Skov Lys">
      <a:srgbClr val="B2C9A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0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1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2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3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4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5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6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7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18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2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3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4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5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6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7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8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ppt/theme/themeOverride9.xml><?xml version="1.0" encoding="utf-8"?>
<a:themeOverride xmlns:a="http://schemas.openxmlformats.org/drawingml/2006/main">
  <a:clrScheme name="DJØF">
    <a:dk1>
      <a:srgbClr val="000000"/>
    </a:dk1>
    <a:lt1>
      <a:srgbClr val="FFFFFF"/>
    </a:lt1>
    <a:dk2>
      <a:srgbClr val="06235F"/>
    </a:dk2>
    <a:lt2>
      <a:srgbClr val="F5F5F2"/>
    </a:lt2>
    <a:accent1>
      <a:srgbClr val="0054CE"/>
    </a:accent1>
    <a:accent2>
      <a:srgbClr val="06235F"/>
    </a:accent2>
    <a:accent3>
      <a:srgbClr val="BCD0D4"/>
    </a:accent3>
    <a:accent4>
      <a:srgbClr val="E6CDA3"/>
    </a:accent4>
    <a:accent5>
      <a:srgbClr val="FFFF78"/>
    </a:accent5>
    <a:accent6>
      <a:srgbClr val="FF466C"/>
    </a:accent6>
    <a:hlink>
      <a:srgbClr val="0054CE"/>
    </a:hlink>
    <a:folHlink>
      <a:srgbClr val="E6CDA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15.xml><?xml version="1.0" encoding="utf-8"?>
<TemplafyTemplateConfiguration><![CDATA[{"elementsMetadata":[],"transformationConfigurations":[],"templateName":"Djøf præsentation DK","templateDescription":"","enableDocumentContentUpdater":false,"version":"2.0"}]]></Templafy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4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3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0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7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8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51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],"formDataEntries":[]}]]></TemplafyFormConfiguration>
</file>

<file path=customXml/item7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638325207396497762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2E4D70D-AE41-42FE-A162-A38A3703A7D6}">
  <ds:schemaRefs/>
</ds:datastoreItem>
</file>

<file path=customXml/itemProps10.xml><?xml version="1.0" encoding="utf-8"?>
<ds:datastoreItem xmlns:ds="http://schemas.openxmlformats.org/officeDocument/2006/customXml" ds:itemID="{E90737AF-8828-48E5-B502-C975BE24219B}">
  <ds:schemaRefs/>
</ds:datastoreItem>
</file>

<file path=customXml/itemProps11.xml><?xml version="1.0" encoding="utf-8"?>
<ds:datastoreItem xmlns:ds="http://schemas.openxmlformats.org/officeDocument/2006/customXml" ds:itemID="{0319ECCC-5FE3-47B5-BD01-2BEC4944BD67}">
  <ds:schemaRefs/>
</ds:datastoreItem>
</file>

<file path=customXml/itemProps12.xml><?xml version="1.0" encoding="utf-8"?>
<ds:datastoreItem xmlns:ds="http://schemas.openxmlformats.org/officeDocument/2006/customXml" ds:itemID="{0509A9EF-452A-496C-91CE-997120E64645}">
  <ds:schemaRefs/>
</ds:datastoreItem>
</file>

<file path=customXml/itemProps13.xml><?xml version="1.0" encoding="utf-8"?>
<ds:datastoreItem xmlns:ds="http://schemas.openxmlformats.org/officeDocument/2006/customXml" ds:itemID="{99AE767B-14DD-42B2-9D62-F53D4D8BE980}">
  <ds:schemaRefs/>
</ds:datastoreItem>
</file>

<file path=customXml/itemProps14.xml><?xml version="1.0" encoding="utf-8"?>
<ds:datastoreItem xmlns:ds="http://schemas.openxmlformats.org/officeDocument/2006/customXml" ds:itemID="{25DA353F-E808-48EF-A582-F515E016164E}">
  <ds:schemaRefs/>
</ds:datastoreItem>
</file>

<file path=customXml/itemProps15.xml><?xml version="1.0" encoding="utf-8"?>
<ds:datastoreItem xmlns:ds="http://schemas.openxmlformats.org/officeDocument/2006/customXml" ds:itemID="{9B95FF7A-7514-4090-BC63-FB709AA0CB1B}">
  <ds:schemaRefs/>
</ds:datastoreItem>
</file>

<file path=customXml/itemProps16.xml><?xml version="1.0" encoding="utf-8"?>
<ds:datastoreItem xmlns:ds="http://schemas.openxmlformats.org/officeDocument/2006/customXml" ds:itemID="{B455F312-EE16-47E1-8C94-E12A5459C942}">
  <ds:schemaRefs/>
</ds:datastoreItem>
</file>

<file path=customXml/itemProps17.xml><?xml version="1.0" encoding="utf-8"?>
<ds:datastoreItem xmlns:ds="http://schemas.openxmlformats.org/officeDocument/2006/customXml" ds:itemID="{7048952E-9A6B-4390-9046-25E2F6E4E8CF}">
  <ds:schemaRefs/>
</ds:datastoreItem>
</file>

<file path=customXml/itemProps18.xml><?xml version="1.0" encoding="utf-8"?>
<ds:datastoreItem xmlns:ds="http://schemas.openxmlformats.org/officeDocument/2006/customXml" ds:itemID="{9F033353-9FE2-475A-A584-2BB515D96808}">
  <ds:schemaRefs/>
</ds:datastoreItem>
</file>

<file path=customXml/itemProps19.xml><?xml version="1.0" encoding="utf-8"?>
<ds:datastoreItem xmlns:ds="http://schemas.openxmlformats.org/officeDocument/2006/customXml" ds:itemID="{AD25AC65-FD3E-4418-A11F-20368BE89A47}">
  <ds:schemaRefs/>
</ds:datastoreItem>
</file>

<file path=customXml/itemProps2.xml><?xml version="1.0" encoding="utf-8"?>
<ds:datastoreItem xmlns:ds="http://schemas.openxmlformats.org/officeDocument/2006/customXml" ds:itemID="{2A9CA068-EBC8-4F85-AD42-BCF23EDDF654}">
  <ds:schemaRefs/>
</ds:datastoreItem>
</file>

<file path=customXml/itemProps20.xml><?xml version="1.0" encoding="utf-8"?>
<ds:datastoreItem xmlns:ds="http://schemas.openxmlformats.org/officeDocument/2006/customXml" ds:itemID="{24094D8D-F5E5-490F-9783-5FDDCE7A7D63}">
  <ds:schemaRefs/>
</ds:datastoreItem>
</file>

<file path=customXml/itemProps21.xml><?xml version="1.0" encoding="utf-8"?>
<ds:datastoreItem xmlns:ds="http://schemas.openxmlformats.org/officeDocument/2006/customXml" ds:itemID="{E0B71494-AB16-4782-8259-BE3CA4DA608A}">
  <ds:schemaRefs/>
</ds:datastoreItem>
</file>

<file path=customXml/itemProps22.xml><?xml version="1.0" encoding="utf-8"?>
<ds:datastoreItem xmlns:ds="http://schemas.openxmlformats.org/officeDocument/2006/customXml" ds:itemID="{EA6ABAA8-8C32-49DD-9745-D7F61C19CB2A}">
  <ds:schemaRefs/>
</ds:datastoreItem>
</file>

<file path=customXml/itemProps23.xml><?xml version="1.0" encoding="utf-8"?>
<ds:datastoreItem xmlns:ds="http://schemas.openxmlformats.org/officeDocument/2006/customXml" ds:itemID="{B54905B8-2269-4736-BF05-51B24785BFA7}">
  <ds:schemaRefs/>
</ds:datastoreItem>
</file>

<file path=customXml/itemProps24.xml><?xml version="1.0" encoding="utf-8"?>
<ds:datastoreItem xmlns:ds="http://schemas.openxmlformats.org/officeDocument/2006/customXml" ds:itemID="{11682DD4-EF2A-44FD-8FA3-A974CEE4AAE7}">
  <ds:schemaRefs/>
</ds:datastoreItem>
</file>

<file path=customXml/itemProps25.xml><?xml version="1.0" encoding="utf-8"?>
<ds:datastoreItem xmlns:ds="http://schemas.openxmlformats.org/officeDocument/2006/customXml" ds:itemID="{CDBE570C-2193-42A5-AC77-D18E334DE8B3}">
  <ds:schemaRefs/>
</ds:datastoreItem>
</file>

<file path=customXml/itemProps26.xml><?xml version="1.0" encoding="utf-8"?>
<ds:datastoreItem xmlns:ds="http://schemas.openxmlformats.org/officeDocument/2006/customXml" ds:itemID="{F1123EC6-B632-49CA-AFCE-0629164B35E7}">
  <ds:schemaRefs/>
</ds:datastoreItem>
</file>

<file path=customXml/itemProps27.xml><?xml version="1.0" encoding="utf-8"?>
<ds:datastoreItem xmlns:ds="http://schemas.openxmlformats.org/officeDocument/2006/customXml" ds:itemID="{1A20416F-3CF6-4F5B-8991-21AAD9FD9D3C}">
  <ds:schemaRefs/>
</ds:datastoreItem>
</file>

<file path=customXml/itemProps28.xml><?xml version="1.0" encoding="utf-8"?>
<ds:datastoreItem xmlns:ds="http://schemas.openxmlformats.org/officeDocument/2006/customXml" ds:itemID="{0923712B-5408-4356-B4AB-834B5760650F}">
  <ds:schemaRefs/>
</ds:datastoreItem>
</file>

<file path=customXml/itemProps29.xml><?xml version="1.0" encoding="utf-8"?>
<ds:datastoreItem xmlns:ds="http://schemas.openxmlformats.org/officeDocument/2006/customXml" ds:itemID="{CF86D339-4DCC-46AD-BE80-715C5E5B9794}">
  <ds:schemaRefs/>
</ds:datastoreItem>
</file>

<file path=customXml/itemProps3.xml><?xml version="1.0" encoding="utf-8"?>
<ds:datastoreItem xmlns:ds="http://schemas.openxmlformats.org/officeDocument/2006/customXml" ds:itemID="{08A73D34-9D16-429C-ADD8-36C9155765DD}">
  <ds:schemaRefs/>
</ds:datastoreItem>
</file>

<file path=customXml/itemProps30.xml><?xml version="1.0" encoding="utf-8"?>
<ds:datastoreItem xmlns:ds="http://schemas.openxmlformats.org/officeDocument/2006/customXml" ds:itemID="{B8DC9C59-66C7-4A39-9E5D-36661F2B32C0}">
  <ds:schemaRefs/>
</ds:datastoreItem>
</file>

<file path=customXml/itemProps31.xml><?xml version="1.0" encoding="utf-8"?>
<ds:datastoreItem xmlns:ds="http://schemas.openxmlformats.org/officeDocument/2006/customXml" ds:itemID="{B8390B92-BE19-4C39-9D24-63C4F7AD6F8E}">
  <ds:schemaRefs/>
</ds:datastoreItem>
</file>

<file path=customXml/itemProps32.xml><?xml version="1.0" encoding="utf-8"?>
<ds:datastoreItem xmlns:ds="http://schemas.openxmlformats.org/officeDocument/2006/customXml" ds:itemID="{10A9859B-0889-41E4-9707-A9A71DCB78D0}">
  <ds:schemaRefs/>
</ds:datastoreItem>
</file>

<file path=customXml/itemProps33.xml><?xml version="1.0" encoding="utf-8"?>
<ds:datastoreItem xmlns:ds="http://schemas.openxmlformats.org/officeDocument/2006/customXml" ds:itemID="{F78EA0B4-13D6-405D-90C4-75E2EAFE6083}">
  <ds:schemaRefs/>
</ds:datastoreItem>
</file>

<file path=customXml/itemProps34.xml><?xml version="1.0" encoding="utf-8"?>
<ds:datastoreItem xmlns:ds="http://schemas.openxmlformats.org/officeDocument/2006/customXml" ds:itemID="{52AD7D49-BDBA-408E-8CC9-6A46816AD4F7}">
  <ds:schemaRefs/>
</ds:datastoreItem>
</file>

<file path=customXml/itemProps35.xml><?xml version="1.0" encoding="utf-8"?>
<ds:datastoreItem xmlns:ds="http://schemas.openxmlformats.org/officeDocument/2006/customXml" ds:itemID="{67FC3FA1-ED8D-4642-B5E3-AD0B63EEC669}">
  <ds:schemaRefs/>
</ds:datastoreItem>
</file>

<file path=customXml/itemProps36.xml><?xml version="1.0" encoding="utf-8"?>
<ds:datastoreItem xmlns:ds="http://schemas.openxmlformats.org/officeDocument/2006/customXml" ds:itemID="{50963ED1-0F10-4067-BDE8-3808B5F5FBE6}">
  <ds:schemaRefs/>
</ds:datastoreItem>
</file>

<file path=customXml/itemProps37.xml><?xml version="1.0" encoding="utf-8"?>
<ds:datastoreItem xmlns:ds="http://schemas.openxmlformats.org/officeDocument/2006/customXml" ds:itemID="{40CD0568-EF23-498F-81B7-FABDF6FE049E}">
  <ds:schemaRefs/>
</ds:datastoreItem>
</file>

<file path=customXml/itemProps38.xml><?xml version="1.0" encoding="utf-8"?>
<ds:datastoreItem xmlns:ds="http://schemas.openxmlformats.org/officeDocument/2006/customXml" ds:itemID="{F74F6F7E-5B4C-4A22-8B7D-1B0E82B45789}">
  <ds:schemaRefs/>
</ds:datastoreItem>
</file>

<file path=customXml/itemProps39.xml><?xml version="1.0" encoding="utf-8"?>
<ds:datastoreItem xmlns:ds="http://schemas.openxmlformats.org/officeDocument/2006/customXml" ds:itemID="{334F7031-6D71-451D-9582-8B497B928AE4}">
  <ds:schemaRefs/>
</ds:datastoreItem>
</file>

<file path=customXml/itemProps4.xml><?xml version="1.0" encoding="utf-8"?>
<ds:datastoreItem xmlns:ds="http://schemas.openxmlformats.org/officeDocument/2006/customXml" ds:itemID="{D1C64684-478B-47D3-9DC5-2EAC51E51F4A}">
  <ds:schemaRefs/>
</ds:datastoreItem>
</file>

<file path=customXml/itemProps40.xml><?xml version="1.0" encoding="utf-8"?>
<ds:datastoreItem xmlns:ds="http://schemas.openxmlformats.org/officeDocument/2006/customXml" ds:itemID="{1C076556-2C61-45CB-8A43-EBDA2C33A388}">
  <ds:schemaRefs/>
</ds:datastoreItem>
</file>

<file path=customXml/itemProps41.xml><?xml version="1.0" encoding="utf-8"?>
<ds:datastoreItem xmlns:ds="http://schemas.openxmlformats.org/officeDocument/2006/customXml" ds:itemID="{133BD883-33FC-4099-A345-EC0814DEBD6E}">
  <ds:schemaRefs/>
</ds:datastoreItem>
</file>

<file path=customXml/itemProps42.xml><?xml version="1.0" encoding="utf-8"?>
<ds:datastoreItem xmlns:ds="http://schemas.openxmlformats.org/officeDocument/2006/customXml" ds:itemID="{BE6E5197-B518-4755-980E-C86928F12EFF}">
  <ds:schemaRefs/>
</ds:datastoreItem>
</file>

<file path=customXml/itemProps43.xml><?xml version="1.0" encoding="utf-8"?>
<ds:datastoreItem xmlns:ds="http://schemas.openxmlformats.org/officeDocument/2006/customXml" ds:itemID="{17C63FC1-FAC8-44E7-BB4C-79B367393433}">
  <ds:schemaRefs/>
</ds:datastoreItem>
</file>

<file path=customXml/itemProps44.xml><?xml version="1.0" encoding="utf-8"?>
<ds:datastoreItem xmlns:ds="http://schemas.openxmlformats.org/officeDocument/2006/customXml" ds:itemID="{EDCA8EDB-911D-4E80-963F-EDF4F16FB27B}">
  <ds:schemaRefs/>
</ds:datastoreItem>
</file>

<file path=customXml/itemProps45.xml><?xml version="1.0" encoding="utf-8"?>
<ds:datastoreItem xmlns:ds="http://schemas.openxmlformats.org/officeDocument/2006/customXml" ds:itemID="{3E339E17-94B2-4637-9FC2-B2EA2CC8C184}">
  <ds:schemaRefs/>
</ds:datastoreItem>
</file>

<file path=customXml/itemProps46.xml><?xml version="1.0" encoding="utf-8"?>
<ds:datastoreItem xmlns:ds="http://schemas.openxmlformats.org/officeDocument/2006/customXml" ds:itemID="{46F2128E-A3FE-49F2-8257-11FBE871A8AE}">
  <ds:schemaRefs/>
</ds:datastoreItem>
</file>

<file path=customXml/itemProps47.xml><?xml version="1.0" encoding="utf-8"?>
<ds:datastoreItem xmlns:ds="http://schemas.openxmlformats.org/officeDocument/2006/customXml" ds:itemID="{77632AAE-F158-4152-A5AA-E972B840AF71}">
  <ds:schemaRefs/>
</ds:datastoreItem>
</file>

<file path=customXml/itemProps48.xml><?xml version="1.0" encoding="utf-8"?>
<ds:datastoreItem xmlns:ds="http://schemas.openxmlformats.org/officeDocument/2006/customXml" ds:itemID="{04F3C5CD-2ACF-4B26-847B-DEB7D27F35C3}">
  <ds:schemaRefs/>
</ds:datastoreItem>
</file>

<file path=customXml/itemProps49.xml><?xml version="1.0" encoding="utf-8"?>
<ds:datastoreItem xmlns:ds="http://schemas.openxmlformats.org/officeDocument/2006/customXml" ds:itemID="{9136F22D-7DA6-4FF8-A8BB-EDFAF1BDCDFB}">
  <ds:schemaRefs/>
</ds:datastoreItem>
</file>

<file path=customXml/itemProps5.xml><?xml version="1.0" encoding="utf-8"?>
<ds:datastoreItem xmlns:ds="http://schemas.openxmlformats.org/officeDocument/2006/customXml" ds:itemID="{223FED24-311A-4D68-9262-0902C81E231F}">
  <ds:schemaRefs/>
</ds:datastoreItem>
</file>

<file path=customXml/itemProps50.xml><?xml version="1.0" encoding="utf-8"?>
<ds:datastoreItem xmlns:ds="http://schemas.openxmlformats.org/officeDocument/2006/customXml" ds:itemID="{7FD4283E-34EF-4BB2-B775-C4DE69FF01B1}">
  <ds:schemaRefs/>
</ds:datastoreItem>
</file>

<file path=customXml/itemProps51.xml><?xml version="1.0" encoding="utf-8"?>
<ds:datastoreItem xmlns:ds="http://schemas.openxmlformats.org/officeDocument/2006/customXml" ds:itemID="{D6C7F75C-9E5C-48ED-BC5A-429E471336F8}">
  <ds:schemaRefs/>
</ds:datastoreItem>
</file>

<file path=customXml/itemProps52.xml><?xml version="1.0" encoding="utf-8"?>
<ds:datastoreItem xmlns:ds="http://schemas.openxmlformats.org/officeDocument/2006/customXml" ds:itemID="{A9E0059C-606C-48FC-8D19-5842CBDE97D4}">
  <ds:schemaRefs/>
</ds:datastoreItem>
</file>

<file path=customXml/itemProps53.xml><?xml version="1.0" encoding="utf-8"?>
<ds:datastoreItem xmlns:ds="http://schemas.openxmlformats.org/officeDocument/2006/customXml" ds:itemID="{1FB7DC4C-BF0A-4709-A822-CF08DB6CC534}">
  <ds:schemaRefs/>
</ds:datastoreItem>
</file>

<file path=customXml/itemProps54.xml><?xml version="1.0" encoding="utf-8"?>
<ds:datastoreItem xmlns:ds="http://schemas.openxmlformats.org/officeDocument/2006/customXml" ds:itemID="{7E950393-691D-46DB-B814-5A9AF1126854}">
  <ds:schemaRefs/>
</ds:datastoreItem>
</file>

<file path=customXml/itemProps55.xml><?xml version="1.0" encoding="utf-8"?>
<ds:datastoreItem xmlns:ds="http://schemas.openxmlformats.org/officeDocument/2006/customXml" ds:itemID="{5EDF03A4-4927-46EA-9C52-35DB1540027C}">
  <ds:schemaRefs/>
</ds:datastoreItem>
</file>

<file path=customXml/itemProps56.xml><?xml version="1.0" encoding="utf-8"?>
<ds:datastoreItem xmlns:ds="http://schemas.openxmlformats.org/officeDocument/2006/customXml" ds:itemID="{D396BAB7-48A7-4CED-829E-646FD93A1538}">
  <ds:schemaRefs/>
</ds:datastoreItem>
</file>

<file path=customXml/itemProps57.xml><?xml version="1.0" encoding="utf-8"?>
<ds:datastoreItem xmlns:ds="http://schemas.openxmlformats.org/officeDocument/2006/customXml" ds:itemID="{637F72C4-2397-42FB-8B2C-43440FA9116C}">
  <ds:schemaRefs/>
</ds:datastoreItem>
</file>

<file path=customXml/itemProps58.xml><?xml version="1.0" encoding="utf-8"?>
<ds:datastoreItem xmlns:ds="http://schemas.openxmlformats.org/officeDocument/2006/customXml" ds:itemID="{0DA3ECD5-DEAC-462E-B934-BE99F79D12A1}">
  <ds:schemaRefs/>
</ds:datastoreItem>
</file>

<file path=customXml/itemProps6.xml><?xml version="1.0" encoding="utf-8"?>
<ds:datastoreItem xmlns:ds="http://schemas.openxmlformats.org/officeDocument/2006/customXml" ds:itemID="{DD39F257-73BE-4B5C-A743-3709614EC361}">
  <ds:schemaRefs/>
</ds:datastoreItem>
</file>

<file path=customXml/itemProps7.xml><?xml version="1.0" encoding="utf-8"?>
<ds:datastoreItem xmlns:ds="http://schemas.openxmlformats.org/officeDocument/2006/customXml" ds:itemID="{CA23FE90-A01A-4731-8F2C-CABA5BC955FB}">
  <ds:schemaRefs/>
</ds:datastoreItem>
</file>

<file path=customXml/itemProps8.xml><?xml version="1.0" encoding="utf-8"?>
<ds:datastoreItem xmlns:ds="http://schemas.openxmlformats.org/officeDocument/2006/customXml" ds:itemID="{2E9BE299-B6B3-498A-AD73-4469F9C92833}">
  <ds:schemaRefs/>
</ds:datastoreItem>
</file>

<file path=customXml/itemProps9.xml><?xml version="1.0" encoding="utf-8"?>
<ds:datastoreItem xmlns:ds="http://schemas.openxmlformats.org/officeDocument/2006/customXml" ds:itemID="{91C8DD9F-5840-4670-926E-3A9E50E14A9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</TotalTime>
  <Words>226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Djoef Offc</vt:lpstr>
      <vt:lpstr>Djøf PowerPoint skabelon</vt:lpstr>
      <vt:lpstr>1_Djøf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Anna Christensen</dc:creator>
  <cp:lastModifiedBy>Brian Oreskov</cp:lastModifiedBy>
  <cp:revision>9</cp:revision>
  <dcterms:created xsi:type="dcterms:W3CDTF">2024-06-12T09:14:55Z</dcterms:created>
  <dcterms:modified xsi:type="dcterms:W3CDTF">2025-02-12T15:17:42Z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imeStamp">
    <vt:lpwstr>2023-10-10T07:45:39</vt:lpwstr>
  </property>
  <property fmtid="{D5CDD505-2E9C-101B-9397-08002B2CF9AE}" pid="4" name="TemplafyTenantId">
    <vt:lpwstr>djoef</vt:lpwstr>
  </property>
  <property fmtid="{D5CDD505-2E9C-101B-9397-08002B2CF9AE}" pid="5" name="TemplafyTemplateId">
    <vt:lpwstr>638300292068440878</vt:lpwstr>
  </property>
  <property fmtid="{D5CDD505-2E9C-101B-9397-08002B2CF9AE}" pid="6" name="TemplafyUserProfileId">
    <vt:lpwstr>726239637122580904</vt:lpwstr>
  </property>
  <property fmtid="{D5CDD505-2E9C-101B-9397-08002B2CF9AE}" pid="7" name="TemplafyFromBlank">
    <vt:bool>false</vt:bool>
  </property>
</Properties>
</file>