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2" r:id="rId4"/>
    <p:sldId id="293" r:id="rId5"/>
    <p:sldId id="294" r:id="rId6"/>
    <p:sldId id="295" r:id="rId7"/>
    <p:sldId id="262" r:id="rId8"/>
    <p:sldId id="296" r:id="rId9"/>
    <p:sldId id="269" r:id="rId10"/>
    <p:sldId id="297" r:id="rId11"/>
    <p:sldId id="298" r:id="rId12"/>
    <p:sldId id="299" r:id="rId13"/>
    <p:sldId id="27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39492-7318-A597-B3B3-A2DCDEB8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BBD8F5-70F1-6300-792D-5C29014BC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EDD688-C7C1-EBD4-44AF-DDFDEBFA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5596C1-1B2D-BC8D-9564-98A58C3D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AA8773-CFA4-DF4C-CEE2-57F6ED0E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2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CFEC5-B610-21FB-5823-6EEB6A24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60E03C-CE5E-1C1F-FB73-007185E04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B4C063-E1FE-9319-CADB-B1FAB15D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79F0BF-3C38-F7CC-BEE8-EC2088F9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FC32FD-2B34-78A2-71C0-F60B55DA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57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18B3F25-9298-323F-6A07-1C0C78BD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80B61F-0706-3036-BE78-52EFC51E8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96197B-FA02-9FA2-B9E6-6006FE91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CC05A2-0607-0DEE-E265-B9D63449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973F76-F7E8-93DF-88C8-729A24F8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40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642EF-CF3A-790A-8A97-63C8B0C5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4DBEDC-4F21-4D59-46A1-191DF593F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EF4272-86C7-5DAF-5CE8-0C67787E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50B730-D07D-B386-0CB9-5F042115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8A8767-A264-9099-6428-6EDAC77F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8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4214A-88B8-6830-FAD0-D60C20B4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0037C9-2D40-AEE8-AB11-0003C4EC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A5B338-2D9E-0F63-9983-BFC86857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D21C26-8270-BB52-D77F-7EAF8E22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51ABD6-E896-A4B4-6860-6FAD00B8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20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841C4-BCF7-DEF7-F4D9-00EE2FE7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876DCB-C803-BE88-A463-90E502C32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89CCDD-AFA2-2BD9-AED7-A6315B67E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4F4170-D4AD-9DFE-D36A-05DE29E1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15A39E-7C5A-795E-5E20-75A766F4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175B11-6059-BF46-142C-F1F1E31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3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C6AD1-5AC1-FA52-E70B-EB9E5919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132FCC-9C95-4644-3357-113E368C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C74C6A-4F94-E5AA-7EF7-9D68FFA97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9C9473-2C55-B1B8-F0A4-D905BFE99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07DE5A7-DECE-3553-3216-876D0049C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594300-6AF1-EA19-A292-519D0915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4A6B01-F4FD-0022-5753-0416EC34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B280890-523E-7BAC-264B-4ED64673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32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3FDF8-3EDB-035A-1979-55DA89D5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7E6558-3B22-7940-93FE-220E0EE7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A4C09A-368A-D1AB-A378-AE81F5B6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BD4E66-D0EF-2298-37B7-1C02A7D4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6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DF42914-D21C-A932-FE5D-8387885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F700117-F0B2-7136-6C8C-E60C69D4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1BB610-C14E-10B4-264E-A4F9087B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813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E9C14-FF95-9F5A-380B-1E5DB0C6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9C7225-B173-2FFB-3338-8484266D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3138E5-4717-A2B8-BE3C-96D2C505E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75A88A-A925-B29E-107F-1F981B47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3A1854-26DB-1FBB-23FA-AD221FA2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117653-D4F0-2B80-51C6-CC9BE134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80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186B9-0C06-DFB0-0B0C-A02BEA3E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BB1135C-0DA5-5247-A481-AE635A323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BF7C65-79DE-51EA-0368-E4E44DE4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430E636-CD78-E2BF-0843-13E81BA0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615B6B-33FE-662D-20A1-DD72CABD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EDF884E-4E50-2C1F-A56F-93187F1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97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99EAD3-0785-F800-6880-0FF6BB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F66CA1-DBBC-7131-D83D-FAA0A3D6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A2CABE-5407-D23C-2DCB-0803B66F3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B37E9-83BA-49B6-8184-B76EA47D02B2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BD86CB-C9CA-2473-5CC7-8766EE376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121991-A582-84CA-9C6C-0BC5DDC9B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648A1-3304-4F21-8860-77209F95C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1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7D01DE1D-E8D0-D09A-5E6B-5B3C4C8D3872}"/>
              </a:ext>
            </a:extLst>
          </p:cNvPr>
          <p:cNvSpPr txBox="1"/>
          <p:nvPr/>
        </p:nvSpPr>
        <p:spPr>
          <a:xfrm>
            <a:off x="2933307" y="1404594"/>
            <a:ext cx="63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Pil Sally Bach, Daniel Ladefoged &amp; Morten </a:t>
            </a:r>
            <a:r>
              <a:rPr lang="da-DK" sz="2400" dirty="0" err="1"/>
              <a:t>Flørnæss</a:t>
            </a:r>
            <a:r>
              <a:rPr lang="da-DK" sz="2400" dirty="0"/>
              <a:t> Kerrn-Jespersen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13779A-C174-3BA5-539E-5037B81A050F}"/>
              </a:ext>
            </a:extLst>
          </p:cNvPr>
          <p:cNvSpPr txBox="1"/>
          <p:nvPr/>
        </p:nvSpPr>
        <p:spPr>
          <a:xfrm>
            <a:off x="3105346" y="2550794"/>
            <a:ext cx="5981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FACILITERING</a:t>
            </a:r>
          </a:p>
          <a:p>
            <a:pPr algn="ctr"/>
            <a:r>
              <a:rPr lang="en-US" sz="1600" dirty="0"/>
              <a:t>i agile </a:t>
            </a:r>
            <a:r>
              <a:rPr lang="en-US" sz="1600" dirty="0" err="1"/>
              <a:t>projektteams</a:t>
            </a:r>
            <a:endParaRPr lang="en-US" sz="16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4D45A49-0CDC-AABF-7047-73AF77A4958B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4715FD9-5FCA-8EAA-12E2-724385B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2313-290E-1612-D864-6F225BC8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A23F51-79FD-0234-E69C-64F7D7D6E506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6CDAF98-5E8A-6155-778D-8CE656819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F8CB7F7-1EE1-A424-4DD2-5EE216B80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119187"/>
            <a:ext cx="90678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54CC4-4EBB-82AA-B87A-D3ADFC8C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6B582D2-C2BE-05F6-756C-ECC8456B1B7A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FEE4ED9-F1CA-D5CF-53CF-2AA4B949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28484F7-B3A4-4204-CE16-22B8A196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38" y="989327"/>
            <a:ext cx="5171723" cy="48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C42AF-BC1C-DC25-D82F-BCF5EC5B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BB33ADF-60B5-797B-1D72-3F8443BDD9F6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4EAB7D9-BDD7-4297-9C66-C9DEFB29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017418E-C1FB-BFC7-3652-0C7A8AC1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12" y="1296062"/>
            <a:ext cx="2930375" cy="42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A72B2-DBC1-CC0C-3CE2-58EB7B9E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0C02EB6-C0EF-8C8E-B0FB-507294717F47}"/>
              </a:ext>
            </a:extLst>
          </p:cNvPr>
          <p:cNvSpPr txBox="1"/>
          <p:nvPr/>
        </p:nvSpPr>
        <p:spPr>
          <a:xfrm>
            <a:off x="2857893" y="2967335"/>
            <a:ext cx="647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/>
              <a:t>Kap. 4</a:t>
            </a:r>
          </a:p>
        </p:txBody>
      </p:sp>
    </p:spTree>
    <p:extLst>
      <p:ext uri="{BB962C8B-B14F-4D97-AF65-F5344CB8AC3E}">
        <p14:creationId xmlns:p14="http://schemas.microsoft.com/office/powerpoint/2010/main" val="7892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4F49-7DBC-137F-ABA0-22D859BC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40AB5F8-C38A-2E64-2BF9-034E69980195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CA1ADF8-F41F-F3F6-6A0D-2C57697F2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5F1D96E-88DA-DA27-4A30-12B04213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19" y="1269663"/>
            <a:ext cx="4879762" cy="43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6F875-75E7-B861-2053-4EDCA7F4E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E54AF9-A666-72B4-A315-44B0EE55DD1A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F8B1F9-AD91-E43C-FD51-BFB436EB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BBB7F8A-BB55-7EF2-82F3-1F85059BC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87" y="973787"/>
            <a:ext cx="5181825" cy="49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498E4-A248-D34C-5EBB-9EFBAF538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65263-41F3-36FE-C290-C13A788FE322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2FD6F95-698B-A4E0-0637-C464DF8D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88CA41F-37F2-4F58-3596-82280334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49" y="985358"/>
            <a:ext cx="8108449" cy="4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62B55-F8C0-BE1D-413D-F261C47D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DA07C0-0607-80CD-3EFE-E25E063C54A6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0642481-8220-2239-2082-58DF2853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CB9DE8C-CFAC-5A1C-2467-0432AD508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28" y="1435210"/>
            <a:ext cx="5745543" cy="39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0D51A-E205-AE10-0A79-4431F1EA6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DF95ADD-FBAB-56A5-AE5B-655DF05C01B3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B216F93-6333-4EAF-5E4A-76B88342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024FC1F-AAC8-0352-92B5-704C7792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18" y="1267310"/>
            <a:ext cx="4879763" cy="43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CE3A3-E925-84AF-6EA7-79A05201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FAFBD1D-7CA7-70C0-1258-E53272D3E13E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5753AD4-D14C-82C9-14DD-2E02F007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49D90DC-2EBC-A8CA-C695-2D0F7F3EA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03" y="547031"/>
            <a:ext cx="56578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9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0B6DD98-FF31-8A29-C4CF-F02EEFE2DDC8}"/>
              </a:ext>
            </a:extLst>
          </p:cNvPr>
          <p:cNvSpPr txBox="1"/>
          <p:nvPr/>
        </p:nvSpPr>
        <p:spPr>
          <a:xfrm>
            <a:off x="2857893" y="2967335"/>
            <a:ext cx="647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/>
              <a:t>Kap. 1</a:t>
            </a:r>
          </a:p>
        </p:txBody>
      </p:sp>
    </p:spTree>
    <p:extLst>
      <p:ext uri="{BB962C8B-B14F-4D97-AF65-F5344CB8AC3E}">
        <p14:creationId xmlns:p14="http://schemas.microsoft.com/office/powerpoint/2010/main" val="52418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AFED-C622-2F77-8623-892C4F3D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A5ED489-0FB0-B116-9B38-5F2690277ADA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3B21C81-73E7-86C7-C1E1-6374DCF7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2B16F99-9571-42D3-7132-2893F155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72" y="1480815"/>
            <a:ext cx="8212455" cy="38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D8877-37D3-087E-F7DB-DB17E6D0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2E81D71-4628-C6FE-8546-C0FD63A41F1D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0794AD-6582-4260-C49C-F8996C393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6545528-6139-0A75-F75F-F470929B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63" y="1267375"/>
            <a:ext cx="8159074" cy="4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10FE-0074-EA06-CBD6-994F0172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4F248F-4750-E33A-B66C-D449BAF4B859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7B1E126-DC0B-DB85-C0C9-4181E482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ED14F4E-9420-076B-B244-1EC9E60B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13" y="1156125"/>
            <a:ext cx="7832573" cy="4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5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1768C-1EBD-6892-DAB3-B701648FC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7814273-AACE-92D6-B37F-03E5159DBA7F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9753ECC-549E-C154-49B9-20F7CD08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387BABD-9D37-1781-0818-CC675E3B6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583" y="2238765"/>
            <a:ext cx="9048833" cy="23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74AA-38D4-B6F4-DB35-023E7134C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2AC97B5-C6C2-862C-3689-6BA92494CAB6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6CFB8B-796F-A1BA-D943-34F311BB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46EE051-FCD1-C583-9F80-71C1BB85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22" y="1039191"/>
            <a:ext cx="6256104" cy="47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5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372E-7DEA-C95C-1560-0B326F37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11A76DB-6F0C-C0DB-C65B-FE1E2382409B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37DF67C-0128-7932-BDA3-F979E86C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A7F37B1-B40D-DCA5-C025-B9EF70815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24" y="1844605"/>
            <a:ext cx="9177751" cy="31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96F0E-710D-2FFD-65FD-FA5E0B88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C6D8B33-75BE-B45D-3124-8E4321086B3E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0620EB9-FA4B-12A3-7A0C-244ED319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07413D1-3BFD-0A6A-A2F3-248EA572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63" y="1409410"/>
            <a:ext cx="7275621" cy="40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1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B0CD-0608-DEAA-4BD5-21173475C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B5DF6BD-D370-C831-EF7C-0C69DE58176B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E69033-58FA-2335-CCC0-347299E8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0D6F618-582D-C007-33C1-205AD3D9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63" y="1409410"/>
            <a:ext cx="7275621" cy="40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D29F1-D074-A179-9E9E-D492B0C8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9BCAA55-6CFF-BBF0-14EA-C2BE8C509649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B881000-2064-A583-F9EF-E37E3371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4450FE-718C-D19B-1C76-DA2EADC69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491" y="1491262"/>
            <a:ext cx="7481018" cy="38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2742D-484D-8A78-DDC0-900F6237A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06498D0-7DD5-0715-D8D3-02345949DBC9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E8C03BC-BD7D-922F-8E2A-ACB1135D5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03E3513-733B-C8ED-1E7F-E0E868DE0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63" y="996350"/>
            <a:ext cx="8485822" cy="48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666F5-A1CA-DCF7-CC04-481B33D58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7031251-BC3B-999C-D35E-197877AE1354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A87F97-1B7F-5A65-223D-01DA6C14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692C961-FB97-C887-ED0E-116B59B3C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85" y="1091482"/>
            <a:ext cx="6843577" cy="46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7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C6F48-A199-1A6A-0925-DFAC8413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D39CACF-F522-BBA7-580C-993DFF66666A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735F0C4-B097-0091-CA9C-ABCCA856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34F8B1B-168A-EB4A-E004-B1A74914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63" y="1020357"/>
            <a:ext cx="6633399" cy="46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1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CB6E-B68A-F96F-6D0D-6CE06DE0E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F53339B-53D0-E1B3-96B3-9C257CE8CF2B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630CFD4-5DB5-C9BE-EF78-45E196D8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1A8F3AD-DE09-745F-C5DD-23A005B5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52" y="1236428"/>
            <a:ext cx="6692495" cy="43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00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7CFFF-9894-CEFA-19EC-6125D1C7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2AE3C59-7C6F-81EE-7547-CB6CCDFD8831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196CC1D-95C8-C90F-1DC2-39AA156A3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8CD90B-1D1B-3200-3233-EAB51407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11" y="591461"/>
            <a:ext cx="8176177" cy="50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C0444-4075-1D6E-65CB-D9F41248B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58D716-5CAB-2839-002E-5D781317F54F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4C48292-81F0-86AB-7154-33E5CC7E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C13DC73-635A-4745-AC5F-0EC43643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98" y="1162451"/>
            <a:ext cx="4385403" cy="45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51490-38C9-F617-F4E3-9F50290C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1E2339C-A1AF-7A2B-8366-FB38C4A0A67A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FA40FAC-8DEB-BC8A-46B1-F3694B8CB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B09D6A6-BAB3-4128-55BA-ED7646F5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52" y="1182351"/>
            <a:ext cx="8531295" cy="44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E7145-ED35-C52B-20DB-59B95B0C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E6D348-5FCA-22FE-2B64-021734474325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1A094A1-3DFE-65F6-84B3-2852AFA39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68B0ACA-8A94-8093-07CE-11CE2AA9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95" y="1534317"/>
            <a:ext cx="5099809" cy="37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B507F-614C-F94A-19A1-DB2271C1D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A6ECCD3-1420-4F28-B49E-DC20AE7035E7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BE05289-3C56-F4E6-3AC1-DCEE16A9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23E6653-1F10-9E87-7F2D-CA2402D3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671" y="1172368"/>
            <a:ext cx="7300658" cy="4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7FC0-782D-B522-D059-521A41A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B21CBE-AEAA-A00B-133D-472B86D62936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C230028-C986-411D-35DA-D513016B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85C9E1C-60F0-AAD0-9CEB-DBAE6C231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84" y="1265732"/>
            <a:ext cx="7958179" cy="43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C9B9B-5EFC-3455-1F71-2722FD651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8BD1BAF-F3DE-21E0-BA44-17476740C62B}"/>
              </a:ext>
            </a:extLst>
          </p:cNvPr>
          <p:cNvSpPr txBox="1"/>
          <p:nvPr/>
        </p:nvSpPr>
        <p:spPr>
          <a:xfrm>
            <a:off x="2857893" y="2967335"/>
            <a:ext cx="647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/>
              <a:t>Kap. 2</a:t>
            </a:r>
          </a:p>
        </p:txBody>
      </p:sp>
    </p:spTree>
    <p:extLst>
      <p:ext uri="{BB962C8B-B14F-4D97-AF65-F5344CB8AC3E}">
        <p14:creationId xmlns:p14="http://schemas.microsoft.com/office/powerpoint/2010/main" val="248996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BFC6D-4B43-C547-5B51-9AE800FA8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5A0D293-A8E9-2E42-B52A-1DFBD50BF658}"/>
              </a:ext>
            </a:extLst>
          </p:cNvPr>
          <p:cNvSpPr>
            <a:spLocks noGrp="1"/>
          </p:cNvSpPr>
          <p:nvPr/>
        </p:nvSpPr>
        <p:spPr bwMode="auto">
          <a:xfrm>
            <a:off x="3683793" y="5823881"/>
            <a:ext cx="4879762" cy="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/>
              <a:t>Facilitering</a:t>
            </a:r>
            <a:r>
              <a:rPr lang="en-US" sz="1200" dirty="0"/>
              <a:t> I agile </a:t>
            </a:r>
            <a:r>
              <a:rPr lang="en-US" sz="1200" dirty="0" err="1"/>
              <a:t>projektteams</a:t>
            </a:r>
            <a:endParaRPr lang="en-US" sz="1200" dirty="0"/>
          </a:p>
          <a:p>
            <a:r>
              <a:rPr lang="da-DK" altLang="en-US" sz="1400" dirty="0"/>
              <a:t>©</a:t>
            </a:r>
            <a:r>
              <a:rPr lang="da-DK" sz="1400" dirty="0"/>
              <a:t>Pil Sally Bach, Daniel Ladefoged &amp; Morten </a:t>
            </a:r>
            <a:r>
              <a:rPr lang="da-DK" sz="1400" dirty="0" err="1"/>
              <a:t>Flørnæss</a:t>
            </a:r>
            <a:r>
              <a:rPr lang="da-DK" sz="1400" dirty="0"/>
              <a:t> Kerrn-Jespersen</a:t>
            </a:r>
          </a:p>
          <a:p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9207024-AC71-B202-06E7-EA6C5B49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24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B89CD53-9CF9-9F30-13E0-C3D6CFDB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790700"/>
            <a:ext cx="93249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4E7F-CEAE-4F1A-0813-8B237307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47EAFFE-D027-A4D0-6DF5-E3D75FEA0E7C}"/>
              </a:ext>
            </a:extLst>
          </p:cNvPr>
          <p:cNvSpPr txBox="1"/>
          <p:nvPr/>
        </p:nvSpPr>
        <p:spPr>
          <a:xfrm>
            <a:off x="2857893" y="2967335"/>
            <a:ext cx="647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/>
              <a:t>Kap. 3</a:t>
            </a:r>
          </a:p>
        </p:txBody>
      </p:sp>
    </p:spTree>
    <p:extLst>
      <p:ext uri="{BB962C8B-B14F-4D97-AF65-F5344CB8AC3E}">
        <p14:creationId xmlns:p14="http://schemas.microsoft.com/office/powerpoint/2010/main" val="247607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476</Words>
  <Application>Microsoft Office PowerPoint</Application>
  <PresentationFormat>Widescreen</PresentationFormat>
  <Paragraphs>67</Paragraphs>
  <Slides>34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Valdemar Ryborg</dc:creator>
  <cp:lastModifiedBy>Valdemar Ryborg</cp:lastModifiedBy>
  <cp:revision>8</cp:revision>
  <dcterms:created xsi:type="dcterms:W3CDTF">2025-01-08T09:57:07Z</dcterms:created>
  <dcterms:modified xsi:type="dcterms:W3CDTF">2025-01-13T12:07:11Z</dcterms:modified>
</cp:coreProperties>
</file>